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57" r:id="rId2"/>
    <p:sldId id="280" r:id="rId3"/>
    <p:sldId id="258" r:id="rId4"/>
    <p:sldId id="260" r:id="rId5"/>
    <p:sldId id="262" r:id="rId6"/>
    <p:sldId id="269" r:id="rId7"/>
    <p:sldId id="270" r:id="rId8"/>
    <p:sldId id="271" r:id="rId9"/>
    <p:sldId id="274" r:id="rId10"/>
    <p:sldId id="275" r:id="rId11"/>
    <p:sldId id="276" r:id="rId12"/>
    <p:sldId id="265" r:id="rId13"/>
    <p:sldId id="277" r:id="rId14"/>
    <p:sldId id="27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D827C-BAAC-4EB6-8BFE-28C6AC90C7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0BF355-DF41-4901-A873-5CFE85CB26FC}">
      <dgm:prSet phldrT="[Текст]"/>
      <dgm:spPr/>
      <dgm:t>
        <a:bodyPr/>
        <a:lstStyle/>
        <a:p>
          <a:r>
            <a:rPr lang="ru-RU" altLang="ru-RU" smtClean="0">
              <a:latin typeface="+mj-lt"/>
            </a:rPr>
            <a:t>Электронные ресурсы</a:t>
          </a:r>
          <a:endParaRPr lang="ru-RU" dirty="0"/>
        </a:p>
      </dgm:t>
    </dgm:pt>
    <dgm:pt modelId="{7ADB3574-2DD1-4619-A73F-085E2DEA66B4}" type="parTrans" cxnId="{3C4B92DB-41AA-40B3-993E-8CBDAEDA5CD1}">
      <dgm:prSet/>
      <dgm:spPr/>
      <dgm:t>
        <a:bodyPr/>
        <a:lstStyle/>
        <a:p>
          <a:endParaRPr lang="ru-RU"/>
        </a:p>
      </dgm:t>
    </dgm:pt>
    <dgm:pt modelId="{C8BA11B9-0733-4CF5-BEE7-7AB0EE447C65}" type="sibTrans" cxnId="{3C4B92DB-41AA-40B3-993E-8CBDAEDA5CD1}">
      <dgm:prSet/>
      <dgm:spPr/>
      <dgm:t>
        <a:bodyPr/>
        <a:lstStyle/>
        <a:p>
          <a:endParaRPr lang="ru-RU"/>
        </a:p>
      </dgm:t>
    </dgm:pt>
    <dgm:pt modelId="{2DEC63B4-FF76-45A1-B667-ED3F3BC6B825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Локального распространения</a:t>
          </a:r>
          <a:endParaRPr lang="ru-RU" dirty="0">
            <a:latin typeface="+mj-lt"/>
          </a:endParaRPr>
        </a:p>
      </dgm:t>
    </dgm:pt>
    <dgm:pt modelId="{AFE63642-8CD7-4F41-B026-649254A7CC6D}" type="parTrans" cxnId="{9AFD9714-1E13-4D62-BAC4-93564E023C54}">
      <dgm:prSet/>
      <dgm:spPr/>
      <dgm:t>
        <a:bodyPr/>
        <a:lstStyle/>
        <a:p>
          <a:endParaRPr lang="ru-RU"/>
        </a:p>
      </dgm:t>
    </dgm:pt>
    <dgm:pt modelId="{8FB6D812-1970-404A-8A24-AF0F1F65249A}" type="sibTrans" cxnId="{9AFD9714-1E13-4D62-BAC4-93564E023C54}">
      <dgm:prSet/>
      <dgm:spPr/>
      <dgm:t>
        <a:bodyPr/>
        <a:lstStyle/>
        <a:p>
          <a:endParaRPr lang="ru-RU"/>
        </a:p>
      </dgm:t>
    </dgm:pt>
    <dgm:pt modelId="{73438D1B-FAF7-4488-A21F-86C5A1D1A84C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ЭБС</a:t>
          </a:r>
          <a:endParaRPr lang="ru-RU" dirty="0">
            <a:latin typeface="+mj-lt"/>
          </a:endParaRPr>
        </a:p>
      </dgm:t>
    </dgm:pt>
    <dgm:pt modelId="{18EF64F9-5F74-4C2A-ADEC-B8DE0FD3E49E}" type="parTrans" cxnId="{3FDF8F06-15DB-4061-A38B-44097F06B50A}">
      <dgm:prSet/>
      <dgm:spPr/>
      <dgm:t>
        <a:bodyPr/>
        <a:lstStyle/>
        <a:p>
          <a:endParaRPr lang="ru-RU"/>
        </a:p>
      </dgm:t>
    </dgm:pt>
    <dgm:pt modelId="{5C09354B-E802-47E0-AED4-0E7B8B13098C}" type="sibTrans" cxnId="{3FDF8F06-15DB-4061-A38B-44097F06B50A}">
      <dgm:prSet/>
      <dgm:spPr/>
      <dgm:t>
        <a:bodyPr/>
        <a:lstStyle/>
        <a:p>
          <a:endParaRPr lang="ru-RU"/>
        </a:p>
      </dgm:t>
    </dgm:pt>
    <dgm:pt modelId="{1DDA0D4F-3816-49FE-B5EE-66C72DB52A94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Информационно-правовые системы (например, КП)</a:t>
          </a:r>
          <a:endParaRPr lang="ru-RU" dirty="0">
            <a:latin typeface="+mj-lt"/>
          </a:endParaRPr>
        </a:p>
      </dgm:t>
    </dgm:pt>
    <dgm:pt modelId="{BE252332-57EB-497B-87E2-3528E73FD6CC}" type="parTrans" cxnId="{17D89936-50B7-4250-B3E5-FF6CE2D8E2B1}">
      <dgm:prSet/>
      <dgm:spPr/>
      <dgm:t>
        <a:bodyPr/>
        <a:lstStyle/>
        <a:p>
          <a:endParaRPr lang="ru-RU"/>
        </a:p>
      </dgm:t>
    </dgm:pt>
    <dgm:pt modelId="{FE0ECE2F-6386-477B-94D2-F290F70A0674}" type="sibTrans" cxnId="{17D89936-50B7-4250-B3E5-FF6CE2D8E2B1}">
      <dgm:prSet/>
      <dgm:spPr/>
      <dgm:t>
        <a:bodyPr/>
        <a:lstStyle/>
        <a:p>
          <a:endParaRPr lang="ru-RU"/>
        </a:p>
      </dgm:t>
    </dgm:pt>
    <dgm:pt modelId="{FCB86325-26EA-4BEF-B009-4397B9FFE94B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Самостоятельные издания (</a:t>
          </a:r>
          <a:r>
            <a:rPr lang="en-US" dirty="0" smtClean="0">
              <a:latin typeface="+mj-lt"/>
            </a:rPr>
            <a:t>CD</a:t>
          </a:r>
          <a:r>
            <a:rPr lang="ru-RU" dirty="0" smtClean="0">
              <a:latin typeface="+mj-lt"/>
            </a:rPr>
            <a:t>)</a:t>
          </a:r>
          <a:endParaRPr lang="ru-RU" dirty="0">
            <a:latin typeface="+mj-lt"/>
          </a:endParaRPr>
        </a:p>
      </dgm:t>
    </dgm:pt>
    <dgm:pt modelId="{05B680AC-6CA6-403B-BD80-B60841172C2F}" type="parTrans" cxnId="{68F36DA1-9277-4038-BF73-05F57FD4A8C8}">
      <dgm:prSet/>
      <dgm:spPr/>
      <dgm:t>
        <a:bodyPr/>
        <a:lstStyle/>
        <a:p>
          <a:endParaRPr lang="ru-RU"/>
        </a:p>
      </dgm:t>
    </dgm:pt>
    <dgm:pt modelId="{DC0EF529-002F-4DF7-BC01-A1A3CDD497A9}" type="sibTrans" cxnId="{68F36DA1-9277-4038-BF73-05F57FD4A8C8}">
      <dgm:prSet/>
      <dgm:spPr/>
      <dgm:t>
        <a:bodyPr/>
        <a:lstStyle/>
        <a:p>
          <a:endParaRPr lang="ru-RU"/>
        </a:p>
      </dgm:t>
    </dgm:pt>
    <dgm:pt modelId="{BA56BE32-151C-4659-9CAC-CD59A6D9DB50}">
      <dgm:prSet/>
      <dgm:spPr/>
      <dgm:t>
        <a:bodyPr/>
        <a:lstStyle/>
        <a:p>
          <a:r>
            <a:rPr lang="ru-RU" dirty="0" smtClean="0">
              <a:latin typeface="+mj-lt"/>
            </a:rPr>
            <a:t>Сетевого распространения (Интернет)</a:t>
          </a:r>
          <a:endParaRPr lang="ru-RU" dirty="0">
            <a:latin typeface="+mj-lt"/>
          </a:endParaRPr>
        </a:p>
      </dgm:t>
    </dgm:pt>
    <dgm:pt modelId="{065C49FD-9522-4E1F-A4B7-2E9CDA584E5C}" type="parTrans" cxnId="{3920F0C9-A063-4600-A608-EF23F8FD9D81}">
      <dgm:prSet/>
      <dgm:spPr/>
      <dgm:t>
        <a:bodyPr/>
        <a:lstStyle/>
        <a:p>
          <a:endParaRPr lang="ru-RU"/>
        </a:p>
      </dgm:t>
    </dgm:pt>
    <dgm:pt modelId="{D90A3CB8-B933-4CD1-B335-C9A433CA6A43}" type="sibTrans" cxnId="{3920F0C9-A063-4600-A608-EF23F8FD9D81}">
      <dgm:prSet/>
      <dgm:spPr/>
      <dgm:t>
        <a:bodyPr/>
        <a:lstStyle/>
        <a:p>
          <a:endParaRPr lang="ru-RU"/>
        </a:p>
      </dgm:t>
    </dgm:pt>
    <dgm:pt modelId="{C5438A3E-8542-4146-8A92-669B65F3BCE3}">
      <dgm:prSet/>
      <dgm:spPr/>
      <dgm:t>
        <a:bodyPr/>
        <a:lstStyle/>
        <a:p>
          <a:r>
            <a:rPr lang="ru-RU" altLang="ru-RU" dirty="0" smtClean="0">
              <a:latin typeface="+mj-lt"/>
            </a:rPr>
            <a:t>Электронная версия печатного издания</a:t>
          </a:r>
          <a:endParaRPr lang="ru-RU" dirty="0"/>
        </a:p>
      </dgm:t>
    </dgm:pt>
    <dgm:pt modelId="{15CCAB11-8C3B-4312-9E8A-3CD9AE0E4FFD}" type="parTrans" cxnId="{C20918BA-DE44-40A1-9AA7-3F5EE12B21E3}">
      <dgm:prSet/>
      <dgm:spPr/>
      <dgm:t>
        <a:bodyPr/>
        <a:lstStyle/>
        <a:p>
          <a:endParaRPr lang="ru-RU"/>
        </a:p>
      </dgm:t>
    </dgm:pt>
    <dgm:pt modelId="{79AF6E52-599D-4C67-96D2-87A14FCAF2F4}" type="sibTrans" cxnId="{C20918BA-DE44-40A1-9AA7-3F5EE12B21E3}">
      <dgm:prSet/>
      <dgm:spPr/>
      <dgm:t>
        <a:bodyPr/>
        <a:lstStyle/>
        <a:p>
          <a:endParaRPr lang="ru-RU"/>
        </a:p>
      </dgm:t>
    </dgm:pt>
    <dgm:pt modelId="{D912C3FF-18FB-4A09-A42C-8A5D6727ADF9}">
      <dgm:prSet/>
      <dgm:spPr/>
      <dgm:t>
        <a:bodyPr/>
        <a:lstStyle/>
        <a:p>
          <a:r>
            <a:rPr lang="ru-RU" altLang="ru-RU" dirty="0" smtClean="0">
              <a:latin typeface="+mj-lt"/>
            </a:rPr>
            <a:t>Электронная публикация без печатного аналога </a:t>
          </a:r>
          <a:endParaRPr lang="ru-RU" dirty="0"/>
        </a:p>
      </dgm:t>
    </dgm:pt>
    <dgm:pt modelId="{6972B273-2D9F-4DEF-A8C3-CA6E8DF04F54}" type="parTrans" cxnId="{AB8EE6D4-4663-4935-9980-A6CF5B6407BD}">
      <dgm:prSet/>
      <dgm:spPr/>
      <dgm:t>
        <a:bodyPr/>
        <a:lstStyle/>
        <a:p>
          <a:endParaRPr lang="ru-RU"/>
        </a:p>
      </dgm:t>
    </dgm:pt>
    <dgm:pt modelId="{85CAEDE4-E864-494A-89C4-6C3CF02A1FBC}" type="sibTrans" cxnId="{AB8EE6D4-4663-4935-9980-A6CF5B6407BD}">
      <dgm:prSet/>
      <dgm:spPr/>
      <dgm:t>
        <a:bodyPr/>
        <a:lstStyle/>
        <a:p>
          <a:endParaRPr lang="ru-RU"/>
        </a:p>
      </dgm:t>
    </dgm:pt>
    <dgm:pt modelId="{98E48486-4B03-4AEB-9E3F-35E49E8EEC5E}">
      <dgm:prSet/>
      <dgm:spPr/>
      <dgm:t>
        <a:bodyPr/>
        <a:lstStyle/>
        <a:p>
          <a:r>
            <a:rPr lang="ru-RU" altLang="ru-RU" dirty="0" smtClean="0">
              <a:latin typeface="+mj-lt"/>
            </a:rPr>
            <a:t>Ресурс в целом </a:t>
          </a:r>
          <a:endParaRPr lang="ru-RU" dirty="0"/>
        </a:p>
      </dgm:t>
    </dgm:pt>
    <dgm:pt modelId="{E3EBC98A-F7F8-4E18-A7FF-C6830BDA7B36}" type="parTrans" cxnId="{12C39101-3DF8-4DE6-B2E5-1B0A2CA18AD6}">
      <dgm:prSet/>
      <dgm:spPr/>
      <dgm:t>
        <a:bodyPr/>
        <a:lstStyle/>
        <a:p>
          <a:endParaRPr lang="ru-RU"/>
        </a:p>
      </dgm:t>
    </dgm:pt>
    <dgm:pt modelId="{540A82CE-FAED-4B6D-9CE2-C09510E2A13A}" type="sibTrans" cxnId="{12C39101-3DF8-4DE6-B2E5-1B0A2CA18AD6}">
      <dgm:prSet/>
      <dgm:spPr/>
      <dgm:t>
        <a:bodyPr/>
        <a:lstStyle/>
        <a:p>
          <a:endParaRPr lang="ru-RU"/>
        </a:p>
      </dgm:t>
    </dgm:pt>
    <dgm:pt modelId="{05898A94-78A1-4492-9F45-915C70A28131}" type="pres">
      <dgm:prSet presAssocID="{707D827C-BAAC-4EB6-8BFE-28C6AC90C7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5A356-A3BF-4B8D-9362-0A6960E9583B}" type="pres">
      <dgm:prSet presAssocID="{150BF355-DF41-4901-A873-5CFE85CB26FC}" presName="root1" presStyleCnt="0"/>
      <dgm:spPr/>
    </dgm:pt>
    <dgm:pt modelId="{0A1C7793-FE9A-40B1-B868-A229306A95DB}" type="pres">
      <dgm:prSet presAssocID="{150BF355-DF41-4901-A873-5CFE85CB26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4ADF38-BEA1-4F4E-9B1C-D7A316E9DB37}" type="pres">
      <dgm:prSet presAssocID="{150BF355-DF41-4901-A873-5CFE85CB26FC}" presName="level2hierChild" presStyleCnt="0"/>
      <dgm:spPr/>
    </dgm:pt>
    <dgm:pt modelId="{5B6EF97C-E4B7-431B-85BF-510322C0E37B}" type="pres">
      <dgm:prSet presAssocID="{AFE63642-8CD7-4F41-B026-649254A7CC6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8D64D46-FB5F-4843-A1A7-8A16AA8950A8}" type="pres">
      <dgm:prSet presAssocID="{AFE63642-8CD7-4F41-B026-649254A7CC6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8A4CEA0-34F0-4585-BAE3-CC502987E32F}" type="pres">
      <dgm:prSet presAssocID="{2DEC63B4-FF76-45A1-B667-ED3F3BC6B825}" presName="root2" presStyleCnt="0"/>
      <dgm:spPr/>
    </dgm:pt>
    <dgm:pt modelId="{7E7757C8-93EA-45AE-92FC-582BC39AC966}" type="pres">
      <dgm:prSet presAssocID="{2DEC63B4-FF76-45A1-B667-ED3F3BC6B82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B8DCE-ECAB-4169-B06E-B1C601E1065C}" type="pres">
      <dgm:prSet presAssocID="{2DEC63B4-FF76-45A1-B667-ED3F3BC6B825}" presName="level3hierChild" presStyleCnt="0"/>
      <dgm:spPr/>
    </dgm:pt>
    <dgm:pt modelId="{8791F9D4-3035-40FA-96F1-A467501610F8}" type="pres">
      <dgm:prSet presAssocID="{18EF64F9-5F74-4C2A-ADEC-B8DE0FD3E49E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3D7CB9C0-C2A4-4C9C-A65B-6ED497D2799B}" type="pres">
      <dgm:prSet presAssocID="{18EF64F9-5F74-4C2A-ADEC-B8DE0FD3E49E}" presName="connTx" presStyleLbl="parChTrans1D3" presStyleIdx="0" presStyleCnt="5"/>
      <dgm:spPr/>
      <dgm:t>
        <a:bodyPr/>
        <a:lstStyle/>
        <a:p>
          <a:endParaRPr lang="ru-RU"/>
        </a:p>
      </dgm:t>
    </dgm:pt>
    <dgm:pt modelId="{9AB68D95-3602-491A-B4AE-7FE1C0018FE0}" type="pres">
      <dgm:prSet presAssocID="{73438D1B-FAF7-4488-A21F-86C5A1D1A84C}" presName="root2" presStyleCnt="0"/>
      <dgm:spPr/>
    </dgm:pt>
    <dgm:pt modelId="{B63718E8-0C2E-4954-912E-F1499E544E4B}" type="pres">
      <dgm:prSet presAssocID="{73438D1B-FAF7-4488-A21F-86C5A1D1A84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30FAC-F31D-4498-9112-CF20DAADA389}" type="pres">
      <dgm:prSet presAssocID="{73438D1B-FAF7-4488-A21F-86C5A1D1A84C}" presName="level3hierChild" presStyleCnt="0"/>
      <dgm:spPr/>
    </dgm:pt>
    <dgm:pt modelId="{5D4DCF2E-2252-4820-B5C2-E580F2DCB6C1}" type="pres">
      <dgm:prSet presAssocID="{BE252332-57EB-497B-87E2-3528E73FD6CC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3712B3C0-BD2F-4579-9F04-2C0340B9038E}" type="pres">
      <dgm:prSet presAssocID="{BE252332-57EB-497B-87E2-3528E73FD6CC}" presName="connTx" presStyleLbl="parChTrans1D3" presStyleIdx="1" presStyleCnt="5"/>
      <dgm:spPr/>
      <dgm:t>
        <a:bodyPr/>
        <a:lstStyle/>
        <a:p>
          <a:endParaRPr lang="ru-RU"/>
        </a:p>
      </dgm:t>
    </dgm:pt>
    <dgm:pt modelId="{CDD62E67-301C-492C-A0C0-A230E63AA7C9}" type="pres">
      <dgm:prSet presAssocID="{1DDA0D4F-3816-49FE-B5EE-66C72DB52A94}" presName="root2" presStyleCnt="0"/>
      <dgm:spPr/>
    </dgm:pt>
    <dgm:pt modelId="{98526015-76AB-437A-98EE-CABD548ADF66}" type="pres">
      <dgm:prSet presAssocID="{1DDA0D4F-3816-49FE-B5EE-66C72DB52A9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6571F-2085-4944-A873-E761C9568FC7}" type="pres">
      <dgm:prSet presAssocID="{1DDA0D4F-3816-49FE-B5EE-66C72DB52A94}" presName="level3hierChild" presStyleCnt="0"/>
      <dgm:spPr/>
    </dgm:pt>
    <dgm:pt modelId="{DCD9E360-3398-4A09-A613-196CD9F4063F}" type="pres">
      <dgm:prSet presAssocID="{05B680AC-6CA6-403B-BD80-B60841172C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45C1D91-EF7A-46EF-A829-CC6E25875D4F}" type="pres">
      <dgm:prSet presAssocID="{05B680AC-6CA6-403B-BD80-B60841172C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AB1056-9929-4512-B9BC-015ABD43D067}" type="pres">
      <dgm:prSet presAssocID="{FCB86325-26EA-4BEF-B009-4397B9FFE94B}" presName="root2" presStyleCnt="0"/>
      <dgm:spPr/>
    </dgm:pt>
    <dgm:pt modelId="{9F0DE6F6-9577-4726-A8B7-794463A62824}" type="pres">
      <dgm:prSet presAssocID="{FCB86325-26EA-4BEF-B009-4397B9FFE94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A9BD8-485F-421E-B786-BB0CD20D9E67}" type="pres">
      <dgm:prSet presAssocID="{FCB86325-26EA-4BEF-B009-4397B9FFE94B}" presName="level3hierChild" presStyleCnt="0"/>
      <dgm:spPr/>
    </dgm:pt>
    <dgm:pt modelId="{6DF3F550-BD22-40EE-8F01-2868A5C264D4}" type="pres">
      <dgm:prSet presAssocID="{065C49FD-9522-4E1F-A4B7-2E9CDA584E5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6EAAF33-79B6-4F67-9D9B-AF83F48A084A}" type="pres">
      <dgm:prSet presAssocID="{065C49FD-9522-4E1F-A4B7-2E9CDA584E5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4F3F3E3-20ED-4DA4-83F6-7ECCC35B723B}" type="pres">
      <dgm:prSet presAssocID="{BA56BE32-151C-4659-9CAC-CD59A6D9DB50}" presName="root2" presStyleCnt="0"/>
      <dgm:spPr/>
    </dgm:pt>
    <dgm:pt modelId="{F2E8D929-483F-42BD-8D7E-F80FF30CB502}" type="pres">
      <dgm:prSet presAssocID="{BA56BE32-151C-4659-9CAC-CD59A6D9DB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62FEE-FDC6-4C1E-B757-5C4D8D304238}" type="pres">
      <dgm:prSet presAssocID="{BA56BE32-151C-4659-9CAC-CD59A6D9DB50}" presName="level3hierChild" presStyleCnt="0"/>
      <dgm:spPr/>
    </dgm:pt>
    <dgm:pt modelId="{50E23494-57D8-49B5-961D-BE1E99FBE3E6}" type="pres">
      <dgm:prSet presAssocID="{15CCAB11-8C3B-4312-9E8A-3CD9AE0E4FFD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5837A968-0CDE-4755-BFDC-EAAD2A5C0D5D}" type="pres">
      <dgm:prSet presAssocID="{15CCAB11-8C3B-4312-9E8A-3CD9AE0E4FFD}" presName="connTx" presStyleLbl="parChTrans1D3" presStyleIdx="2" presStyleCnt="5"/>
      <dgm:spPr/>
      <dgm:t>
        <a:bodyPr/>
        <a:lstStyle/>
        <a:p>
          <a:endParaRPr lang="ru-RU"/>
        </a:p>
      </dgm:t>
    </dgm:pt>
    <dgm:pt modelId="{F3EF1FE5-3839-4019-98B5-8D668CD77F54}" type="pres">
      <dgm:prSet presAssocID="{C5438A3E-8542-4146-8A92-669B65F3BCE3}" presName="root2" presStyleCnt="0"/>
      <dgm:spPr/>
    </dgm:pt>
    <dgm:pt modelId="{98BF83C7-745F-4718-B296-39394A8C43DF}" type="pres">
      <dgm:prSet presAssocID="{C5438A3E-8542-4146-8A92-669B65F3BCE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42A20-8539-462A-B90C-D83BE519C8AD}" type="pres">
      <dgm:prSet presAssocID="{C5438A3E-8542-4146-8A92-669B65F3BCE3}" presName="level3hierChild" presStyleCnt="0"/>
      <dgm:spPr/>
    </dgm:pt>
    <dgm:pt modelId="{B84B28C3-16AC-4988-A229-8943E318755F}" type="pres">
      <dgm:prSet presAssocID="{6972B273-2D9F-4DEF-A8C3-CA6E8DF04F54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917A6694-F4DA-466E-BEF8-740E80B0CF61}" type="pres">
      <dgm:prSet presAssocID="{6972B273-2D9F-4DEF-A8C3-CA6E8DF04F54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5F71AE1-A3D4-4FD9-90B5-B15326ECFEBB}" type="pres">
      <dgm:prSet presAssocID="{D912C3FF-18FB-4A09-A42C-8A5D6727ADF9}" presName="root2" presStyleCnt="0"/>
      <dgm:spPr/>
    </dgm:pt>
    <dgm:pt modelId="{A6B90DB5-EC2E-4628-A78B-DDCDAF12D7FF}" type="pres">
      <dgm:prSet presAssocID="{D912C3FF-18FB-4A09-A42C-8A5D6727ADF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93FF6-B37B-4810-82E8-557214AE1068}" type="pres">
      <dgm:prSet presAssocID="{D912C3FF-18FB-4A09-A42C-8A5D6727ADF9}" presName="level3hierChild" presStyleCnt="0"/>
      <dgm:spPr/>
    </dgm:pt>
    <dgm:pt modelId="{72987360-4472-4F9C-829F-4C112FC9C627}" type="pres">
      <dgm:prSet presAssocID="{E3EBC98A-F7F8-4E18-A7FF-C6830BDA7B36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92ED665E-C4BE-4BC8-87D8-891C1783F720}" type="pres">
      <dgm:prSet presAssocID="{E3EBC98A-F7F8-4E18-A7FF-C6830BDA7B36}" presName="connTx" presStyleLbl="parChTrans1D3" presStyleIdx="4" presStyleCnt="5"/>
      <dgm:spPr/>
      <dgm:t>
        <a:bodyPr/>
        <a:lstStyle/>
        <a:p>
          <a:endParaRPr lang="ru-RU"/>
        </a:p>
      </dgm:t>
    </dgm:pt>
    <dgm:pt modelId="{2C349FBC-DDD9-48C2-9B0D-ED650C43FB15}" type="pres">
      <dgm:prSet presAssocID="{98E48486-4B03-4AEB-9E3F-35E49E8EEC5E}" presName="root2" presStyleCnt="0"/>
      <dgm:spPr/>
    </dgm:pt>
    <dgm:pt modelId="{B8A8F4D7-6C4A-456E-ABCE-4181E02A3F74}" type="pres">
      <dgm:prSet presAssocID="{98E48486-4B03-4AEB-9E3F-35E49E8EEC5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C2794-728C-4353-A6B1-E57B25B5904E}" type="pres">
      <dgm:prSet presAssocID="{98E48486-4B03-4AEB-9E3F-35E49E8EEC5E}" presName="level3hierChild" presStyleCnt="0"/>
      <dgm:spPr/>
    </dgm:pt>
  </dgm:ptLst>
  <dgm:cxnLst>
    <dgm:cxn modelId="{3E52E705-4BF3-4206-B221-6B1895720C9E}" type="presOf" srcId="{18EF64F9-5F74-4C2A-ADEC-B8DE0FD3E49E}" destId="{3D7CB9C0-C2A4-4C9C-A65B-6ED497D2799B}" srcOrd="1" destOrd="0" presId="urn:microsoft.com/office/officeart/2008/layout/HorizontalMultiLevelHierarchy"/>
    <dgm:cxn modelId="{3920F0C9-A063-4600-A608-EF23F8FD9D81}" srcId="{150BF355-DF41-4901-A873-5CFE85CB26FC}" destId="{BA56BE32-151C-4659-9CAC-CD59A6D9DB50}" srcOrd="2" destOrd="0" parTransId="{065C49FD-9522-4E1F-A4B7-2E9CDA584E5C}" sibTransId="{D90A3CB8-B933-4CD1-B335-C9A433CA6A43}"/>
    <dgm:cxn modelId="{12C39101-3DF8-4DE6-B2E5-1B0A2CA18AD6}" srcId="{BA56BE32-151C-4659-9CAC-CD59A6D9DB50}" destId="{98E48486-4B03-4AEB-9E3F-35E49E8EEC5E}" srcOrd="2" destOrd="0" parTransId="{E3EBC98A-F7F8-4E18-A7FF-C6830BDA7B36}" sibTransId="{540A82CE-FAED-4B6D-9CE2-C09510E2A13A}"/>
    <dgm:cxn modelId="{D7A61415-3342-4DE9-A5B6-9B6BAADB2455}" type="presOf" srcId="{C5438A3E-8542-4146-8A92-669B65F3BCE3}" destId="{98BF83C7-745F-4718-B296-39394A8C43DF}" srcOrd="0" destOrd="0" presId="urn:microsoft.com/office/officeart/2008/layout/HorizontalMultiLevelHierarchy"/>
    <dgm:cxn modelId="{68F36DA1-9277-4038-BF73-05F57FD4A8C8}" srcId="{150BF355-DF41-4901-A873-5CFE85CB26FC}" destId="{FCB86325-26EA-4BEF-B009-4397B9FFE94B}" srcOrd="1" destOrd="0" parTransId="{05B680AC-6CA6-403B-BD80-B60841172C2F}" sibTransId="{DC0EF529-002F-4DF7-BC01-A1A3CDD497A9}"/>
    <dgm:cxn modelId="{9E1305D5-522A-4FD1-AF31-5BCE73CAF9F6}" type="presOf" srcId="{05B680AC-6CA6-403B-BD80-B60841172C2F}" destId="{E45C1D91-EF7A-46EF-A829-CC6E25875D4F}" srcOrd="1" destOrd="0" presId="urn:microsoft.com/office/officeart/2008/layout/HorizontalMultiLevelHierarchy"/>
    <dgm:cxn modelId="{EBCEE612-B290-432E-A511-CEE38E37A205}" type="presOf" srcId="{05B680AC-6CA6-403B-BD80-B60841172C2F}" destId="{DCD9E360-3398-4A09-A613-196CD9F4063F}" srcOrd="0" destOrd="0" presId="urn:microsoft.com/office/officeart/2008/layout/HorizontalMultiLevelHierarchy"/>
    <dgm:cxn modelId="{F097AA2B-8E8B-4293-BD4E-235512C2533C}" type="presOf" srcId="{065C49FD-9522-4E1F-A4B7-2E9CDA584E5C}" destId="{6DF3F550-BD22-40EE-8F01-2868A5C264D4}" srcOrd="0" destOrd="0" presId="urn:microsoft.com/office/officeart/2008/layout/HorizontalMultiLevelHierarchy"/>
    <dgm:cxn modelId="{459EEAEC-EA2F-4059-9252-DBA602C9A8B8}" type="presOf" srcId="{150BF355-DF41-4901-A873-5CFE85CB26FC}" destId="{0A1C7793-FE9A-40B1-B868-A229306A95DB}" srcOrd="0" destOrd="0" presId="urn:microsoft.com/office/officeart/2008/layout/HorizontalMultiLevelHierarchy"/>
    <dgm:cxn modelId="{B65ACC40-656E-4F0F-9A6C-05EFAB5ECE41}" type="presOf" srcId="{73438D1B-FAF7-4488-A21F-86C5A1D1A84C}" destId="{B63718E8-0C2E-4954-912E-F1499E544E4B}" srcOrd="0" destOrd="0" presId="urn:microsoft.com/office/officeart/2008/layout/HorizontalMultiLevelHierarchy"/>
    <dgm:cxn modelId="{1B243FD3-18A0-4A31-88CF-FDFAB0FD823F}" type="presOf" srcId="{AFE63642-8CD7-4F41-B026-649254A7CC6D}" destId="{5B6EF97C-E4B7-431B-85BF-510322C0E37B}" srcOrd="0" destOrd="0" presId="urn:microsoft.com/office/officeart/2008/layout/HorizontalMultiLevelHierarchy"/>
    <dgm:cxn modelId="{C20918BA-DE44-40A1-9AA7-3F5EE12B21E3}" srcId="{BA56BE32-151C-4659-9CAC-CD59A6D9DB50}" destId="{C5438A3E-8542-4146-8A92-669B65F3BCE3}" srcOrd="0" destOrd="0" parTransId="{15CCAB11-8C3B-4312-9E8A-3CD9AE0E4FFD}" sibTransId="{79AF6E52-599D-4C67-96D2-87A14FCAF2F4}"/>
    <dgm:cxn modelId="{6E817680-94CC-41C9-A22E-0616929FA9BA}" type="presOf" srcId="{2DEC63B4-FF76-45A1-B667-ED3F3BC6B825}" destId="{7E7757C8-93EA-45AE-92FC-582BC39AC966}" srcOrd="0" destOrd="0" presId="urn:microsoft.com/office/officeart/2008/layout/HorizontalMultiLevelHierarchy"/>
    <dgm:cxn modelId="{3FDF8F06-15DB-4061-A38B-44097F06B50A}" srcId="{2DEC63B4-FF76-45A1-B667-ED3F3BC6B825}" destId="{73438D1B-FAF7-4488-A21F-86C5A1D1A84C}" srcOrd="0" destOrd="0" parTransId="{18EF64F9-5F74-4C2A-ADEC-B8DE0FD3E49E}" sibTransId="{5C09354B-E802-47E0-AED4-0E7B8B13098C}"/>
    <dgm:cxn modelId="{3C4B92DB-41AA-40B3-993E-8CBDAEDA5CD1}" srcId="{707D827C-BAAC-4EB6-8BFE-28C6AC90C736}" destId="{150BF355-DF41-4901-A873-5CFE85CB26FC}" srcOrd="0" destOrd="0" parTransId="{7ADB3574-2DD1-4619-A73F-085E2DEA66B4}" sibTransId="{C8BA11B9-0733-4CF5-BEE7-7AB0EE447C65}"/>
    <dgm:cxn modelId="{A1164BE8-6629-4550-B037-167CCBC33F10}" type="presOf" srcId="{E3EBC98A-F7F8-4E18-A7FF-C6830BDA7B36}" destId="{72987360-4472-4F9C-829F-4C112FC9C627}" srcOrd="0" destOrd="0" presId="urn:microsoft.com/office/officeart/2008/layout/HorizontalMultiLevelHierarchy"/>
    <dgm:cxn modelId="{67606E22-1FA7-405F-A70D-BC53040DF448}" type="presOf" srcId="{15CCAB11-8C3B-4312-9E8A-3CD9AE0E4FFD}" destId="{50E23494-57D8-49B5-961D-BE1E99FBE3E6}" srcOrd="0" destOrd="0" presId="urn:microsoft.com/office/officeart/2008/layout/HorizontalMultiLevelHierarchy"/>
    <dgm:cxn modelId="{E5AF46C5-DE67-4B3E-B318-2B42C1A8CC7A}" type="presOf" srcId="{BE252332-57EB-497B-87E2-3528E73FD6CC}" destId="{5D4DCF2E-2252-4820-B5C2-E580F2DCB6C1}" srcOrd="0" destOrd="0" presId="urn:microsoft.com/office/officeart/2008/layout/HorizontalMultiLevelHierarchy"/>
    <dgm:cxn modelId="{A47EC9D5-BB1B-4DA5-A781-C408C8C532B2}" type="presOf" srcId="{707D827C-BAAC-4EB6-8BFE-28C6AC90C736}" destId="{05898A94-78A1-4492-9F45-915C70A28131}" srcOrd="0" destOrd="0" presId="urn:microsoft.com/office/officeart/2008/layout/HorizontalMultiLevelHierarchy"/>
    <dgm:cxn modelId="{345CB4C4-98AA-483C-B29B-FB9489790E0B}" type="presOf" srcId="{BA56BE32-151C-4659-9CAC-CD59A6D9DB50}" destId="{F2E8D929-483F-42BD-8D7E-F80FF30CB502}" srcOrd="0" destOrd="0" presId="urn:microsoft.com/office/officeart/2008/layout/HorizontalMultiLevelHierarchy"/>
    <dgm:cxn modelId="{5DF82DE6-ACBE-48BF-A5C4-9570C5E9240A}" type="presOf" srcId="{AFE63642-8CD7-4F41-B026-649254A7CC6D}" destId="{78D64D46-FB5F-4843-A1A7-8A16AA8950A8}" srcOrd="1" destOrd="0" presId="urn:microsoft.com/office/officeart/2008/layout/HorizontalMultiLevelHierarchy"/>
    <dgm:cxn modelId="{AB8EE6D4-4663-4935-9980-A6CF5B6407BD}" srcId="{BA56BE32-151C-4659-9CAC-CD59A6D9DB50}" destId="{D912C3FF-18FB-4A09-A42C-8A5D6727ADF9}" srcOrd="1" destOrd="0" parTransId="{6972B273-2D9F-4DEF-A8C3-CA6E8DF04F54}" sibTransId="{85CAEDE4-E864-494A-89C4-6C3CF02A1FBC}"/>
    <dgm:cxn modelId="{CEBF43BD-24F3-42A5-9946-8ED0C18F7EEE}" type="presOf" srcId="{E3EBC98A-F7F8-4E18-A7FF-C6830BDA7B36}" destId="{92ED665E-C4BE-4BC8-87D8-891C1783F720}" srcOrd="1" destOrd="0" presId="urn:microsoft.com/office/officeart/2008/layout/HorizontalMultiLevelHierarchy"/>
    <dgm:cxn modelId="{14011186-E765-4056-BD6D-27A294C8BA39}" type="presOf" srcId="{15CCAB11-8C3B-4312-9E8A-3CD9AE0E4FFD}" destId="{5837A968-0CDE-4755-BFDC-EAAD2A5C0D5D}" srcOrd="1" destOrd="0" presId="urn:microsoft.com/office/officeart/2008/layout/HorizontalMultiLevelHierarchy"/>
    <dgm:cxn modelId="{480421E7-B0B9-4596-A20F-8E9513C4BBA5}" type="presOf" srcId="{6972B273-2D9F-4DEF-A8C3-CA6E8DF04F54}" destId="{B84B28C3-16AC-4988-A229-8943E318755F}" srcOrd="0" destOrd="0" presId="urn:microsoft.com/office/officeart/2008/layout/HorizontalMultiLevelHierarchy"/>
    <dgm:cxn modelId="{9125F926-0945-475D-BE20-960E8DDCBACB}" type="presOf" srcId="{6972B273-2D9F-4DEF-A8C3-CA6E8DF04F54}" destId="{917A6694-F4DA-466E-BEF8-740E80B0CF61}" srcOrd="1" destOrd="0" presId="urn:microsoft.com/office/officeart/2008/layout/HorizontalMultiLevelHierarchy"/>
    <dgm:cxn modelId="{9AFD9714-1E13-4D62-BAC4-93564E023C54}" srcId="{150BF355-DF41-4901-A873-5CFE85CB26FC}" destId="{2DEC63B4-FF76-45A1-B667-ED3F3BC6B825}" srcOrd="0" destOrd="0" parTransId="{AFE63642-8CD7-4F41-B026-649254A7CC6D}" sibTransId="{8FB6D812-1970-404A-8A24-AF0F1F65249A}"/>
    <dgm:cxn modelId="{6539B031-049C-4975-86F4-F05899E62B74}" type="presOf" srcId="{1DDA0D4F-3816-49FE-B5EE-66C72DB52A94}" destId="{98526015-76AB-437A-98EE-CABD548ADF66}" srcOrd="0" destOrd="0" presId="urn:microsoft.com/office/officeart/2008/layout/HorizontalMultiLevelHierarchy"/>
    <dgm:cxn modelId="{77DC6810-FF16-4E54-A65B-3FE28CA52DDC}" type="presOf" srcId="{D912C3FF-18FB-4A09-A42C-8A5D6727ADF9}" destId="{A6B90DB5-EC2E-4628-A78B-DDCDAF12D7FF}" srcOrd="0" destOrd="0" presId="urn:microsoft.com/office/officeart/2008/layout/HorizontalMultiLevelHierarchy"/>
    <dgm:cxn modelId="{5B182EBE-E4C7-4E78-818C-87CEAC4834D8}" type="presOf" srcId="{18EF64F9-5F74-4C2A-ADEC-B8DE0FD3E49E}" destId="{8791F9D4-3035-40FA-96F1-A467501610F8}" srcOrd="0" destOrd="0" presId="urn:microsoft.com/office/officeart/2008/layout/HorizontalMultiLevelHierarchy"/>
    <dgm:cxn modelId="{59626BBA-666D-4181-BCEF-ADE1FE0FB269}" type="presOf" srcId="{065C49FD-9522-4E1F-A4B7-2E9CDA584E5C}" destId="{B6EAAF33-79B6-4F67-9D9B-AF83F48A084A}" srcOrd="1" destOrd="0" presId="urn:microsoft.com/office/officeart/2008/layout/HorizontalMultiLevelHierarchy"/>
    <dgm:cxn modelId="{D8AB4AD5-4DEE-4D44-851B-92E2E334E3BA}" type="presOf" srcId="{98E48486-4B03-4AEB-9E3F-35E49E8EEC5E}" destId="{B8A8F4D7-6C4A-456E-ABCE-4181E02A3F74}" srcOrd="0" destOrd="0" presId="urn:microsoft.com/office/officeart/2008/layout/HorizontalMultiLevelHierarchy"/>
    <dgm:cxn modelId="{0851E66F-5919-4215-81C6-5C9E349163FB}" type="presOf" srcId="{FCB86325-26EA-4BEF-B009-4397B9FFE94B}" destId="{9F0DE6F6-9577-4726-A8B7-794463A62824}" srcOrd="0" destOrd="0" presId="urn:microsoft.com/office/officeart/2008/layout/HorizontalMultiLevelHierarchy"/>
    <dgm:cxn modelId="{17D89936-50B7-4250-B3E5-FF6CE2D8E2B1}" srcId="{2DEC63B4-FF76-45A1-B667-ED3F3BC6B825}" destId="{1DDA0D4F-3816-49FE-B5EE-66C72DB52A94}" srcOrd="1" destOrd="0" parTransId="{BE252332-57EB-497B-87E2-3528E73FD6CC}" sibTransId="{FE0ECE2F-6386-477B-94D2-F290F70A0674}"/>
    <dgm:cxn modelId="{5203EF6B-B8A7-4505-B72A-A2FB80EEEE08}" type="presOf" srcId="{BE252332-57EB-497B-87E2-3528E73FD6CC}" destId="{3712B3C0-BD2F-4579-9F04-2C0340B9038E}" srcOrd="1" destOrd="0" presId="urn:microsoft.com/office/officeart/2008/layout/HorizontalMultiLevelHierarchy"/>
    <dgm:cxn modelId="{0D134E32-5CF9-4F2A-AC7C-D1F5424DFB8C}" type="presParOf" srcId="{05898A94-78A1-4492-9F45-915C70A28131}" destId="{FED5A356-A3BF-4B8D-9362-0A6960E9583B}" srcOrd="0" destOrd="0" presId="urn:microsoft.com/office/officeart/2008/layout/HorizontalMultiLevelHierarchy"/>
    <dgm:cxn modelId="{9F92B96D-CBFD-4F85-B6B9-BE8D6CB71231}" type="presParOf" srcId="{FED5A356-A3BF-4B8D-9362-0A6960E9583B}" destId="{0A1C7793-FE9A-40B1-B868-A229306A95DB}" srcOrd="0" destOrd="0" presId="urn:microsoft.com/office/officeart/2008/layout/HorizontalMultiLevelHierarchy"/>
    <dgm:cxn modelId="{A0F914AF-0B15-467F-A5E4-A4CBED772575}" type="presParOf" srcId="{FED5A356-A3BF-4B8D-9362-0A6960E9583B}" destId="{A64ADF38-BEA1-4F4E-9B1C-D7A316E9DB37}" srcOrd="1" destOrd="0" presId="urn:microsoft.com/office/officeart/2008/layout/HorizontalMultiLevelHierarchy"/>
    <dgm:cxn modelId="{02F98C72-EECA-448B-8ED1-D6594558FC7E}" type="presParOf" srcId="{A64ADF38-BEA1-4F4E-9B1C-D7A316E9DB37}" destId="{5B6EF97C-E4B7-431B-85BF-510322C0E37B}" srcOrd="0" destOrd="0" presId="urn:microsoft.com/office/officeart/2008/layout/HorizontalMultiLevelHierarchy"/>
    <dgm:cxn modelId="{E10D96E5-B89F-453D-8226-3F1E8D81D957}" type="presParOf" srcId="{5B6EF97C-E4B7-431B-85BF-510322C0E37B}" destId="{78D64D46-FB5F-4843-A1A7-8A16AA8950A8}" srcOrd="0" destOrd="0" presId="urn:microsoft.com/office/officeart/2008/layout/HorizontalMultiLevelHierarchy"/>
    <dgm:cxn modelId="{BDBE050B-1AC3-43FA-ACB6-292A7460E845}" type="presParOf" srcId="{A64ADF38-BEA1-4F4E-9B1C-D7A316E9DB37}" destId="{A8A4CEA0-34F0-4585-BAE3-CC502987E32F}" srcOrd="1" destOrd="0" presId="urn:microsoft.com/office/officeart/2008/layout/HorizontalMultiLevelHierarchy"/>
    <dgm:cxn modelId="{D8B99726-DE1D-48CA-B222-5E6F01E87D68}" type="presParOf" srcId="{A8A4CEA0-34F0-4585-BAE3-CC502987E32F}" destId="{7E7757C8-93EA-45AE-92FC-582BC39AC966}" srcOrd="0" destOrd="0" presId="urn:microsoft.com/office/officeart/2008/layout/HorizontalMultiLevelHierarchy"/>
    <dgm:cxn modelId="{5D6C69D9-B778-4460-8C07-0EC9D6E77BFA}" type="presParOf" srcId="{A8A4CEA0-34F0-4585-BAE3-CC502987E32F}" destId="{47FB8DCE-ECAB-4169-B06E-B1C601E1065C}" srcOrd="1" destOrd="0" presId="urn:microsoft.com/office/officeart/2008/layout/HorizontalMultiLevelHierarchy"/>
    <dgm:cxn modelId="{DF481C21-E4BA-4D97-A0E7-FACD512C6B79}" type="presParOf" srcId="{47FB8DCE-ECAB-4169-B06E-B1C601E1065C}" destId="{8791F9D4-3035-40FA-96F1-A467501610F8}" srcOrd="0" destOrd="0" presId="urn:microsoft.com/office/officeart/2008/layout/HorizontalMultiLevelHierarchy"/>
    <dgm:cxn modelId="{F585C6FA-3B16-4CE2-B033-962790AEDADB}" type="presParOf" srcId="{8791F9D4-3035-40FA-96F1-A467501610F8}" destId="{3D7CB9C0-C2A4-4C9C-A65B-6ED497D2799B}" srcOrd="0" destOrd="0" presId="urn:microsoft.com/office/officeart/2008/layout/HorizontalMultiLevelHierarchy"/>
    <dgm:cxn modelId="{55C0E4A7-7CE3-419E-BAEA-4A0201314312}" type="presParOf" srcId="{47FB8DCE-ECAB-4169-B06E-B1C601E1065C}" destId="{9AB68D95-3602-491A-B4AE-7FE1C0018FE0}" srcOrd="1" destOrd="0" presId="urn:microsoft.com/office/officeart/2008/layout/HorizontalMultiLevelHierarchy"/>
    <dgm:cxn modelId="{B6519C43-E11D-4B0E-86E8-0230599B03F0}" type="presParOf" srcId="{9AB68D95-3602-491A-B4AE-7FE1C0018FE0}" destId="{B63718E8-0C2E-4954-912E-F1499E544E4B}" srcOrd="0" destOrd="0" presId="urn:microsoft.com/office/officeart/2008/layout/HorizontalMultiLevelHierarchy"/>
    <dgm:cxn modelId="{7F79EABB-27D0-47D8-A940-8E9B9C41C2E3}" type="presParOf" srcId="{9AB68D95-3602-491A-B4AE-7FE1C0018FE0}" destId="{66E30FAC-F31D-4498-9112-CF20DAADA389}" srcOrd="1" destOrd="0" presId="urn:microsoft.com/office/officeart/2008/layout/HorizontalMultiLevelHierarchy"/>
    <dgm:cxn modelId="{231C86CE-D5AF-4DE5-9CAF-51DFA111EAAA}" type="presParOf" srcId="{47FB8DCE-ECAB-4169-B06E-B1C601E1065C}" destId="{5D4DCF2E-2252-4820-B5C2-E580F2DCB6C1}" srcOrd="2" destOrd="0" presId="urn:microsoft.com/office/officeart/2008/layout/HorizontalMultiLevelHierarchy"/>
    <dgm:cxn modelId="{81A10D8E-33D2-4CCD-A44E-11984014B39D}" type="presParOf" srcId="{5D4DCF2E-2252-4820-B5C2-E580F2DCB6C1}" destId="{3712B3C0-BD2F-4579-9F04-2C0340B9038E}" srcOrd="0" destOrd="0" presId="urn:microsoft.com/office/officeart/2008/layout/HorizontalMultiLevelHierarchy"/>
    <dgm:cxn modelId="{C283D654-AF9A-4541-99BC-097D408EA01F}" type="presParOf" srcId="{47FB8DCE-ECAB-4169-B06E-B1C601E1065C}" destId="{CDD62E67-301C-492C-A0C0-A230E63AA7C9}" srcOrd="3" destOrd="0" presId="urn:microsoft.com/office/officeart/2008/layout/HorizontalMultiLevelHierarchy"/>
    <dgm:cxn modelId="{24BD3633-62D7-441C-A50B-5AE74CFA3F84}" type="presParOf" srcId="{CDD62E67-301C-492C-A0C0-A230E63AA7C9}" destId="{98526015-76AB-437A-98EE-CABD548ADF66}" srcOrd="0" destOrd="0" presId="urn:microsoft.com/office/officeart/2008/layout/HorizontalMultiLevelHierarchy"/>
    <dgm:cxn modelId="{3EE6BB89-3EC0-4AB5-9E23-2C3FE9BBA7A7}" type="presParOf" srcId="{CDD62E67-301C-492C-A0C0-A230E63AA7C9}" destId="{6516571F-2085-4944-A873-E761C9568FC7}" srcOrd="1" destOrd="0" presId="urn:microsoft.com/office/officeart/2008/layout/HorizontalMultiLevelHierarchy"/>
    <dgm:cxn modelId="{79258621-0794-4A69-91C4-399CAD8DA9CB}" type="presParOf" srcId="{A64ADF38-BEA1-4F4E-9B1C-D7A316E9DB37}" destId="{DCD9E360-3398-4A09-A613-196CD9F4063F}" srcOrd="2" destOrd="0" presId="urn:microsoft.com/office/officeart/2008/layout/HorizontalMultiLevelHierarchy"/>
    <dgm:cxn modelId="{2D0B86E9-41CC-4E5B-B1E5-56BAF69E5915}" type="presParOf" srcId="{DCD9E360-3398-4A09-A613-196CD9F4063F}" destId="{E45C1D91-EF7A-46EF-A829-CC6E25875D4F}" srcOrd="0" destOrd="0" presId="urn:microsoft.com/office/officeart/2008/layout/HorizontalMultiLevelHierarchy"/>
    <dgm:cxn modelId="{171C1917-8D0A-4181-8D6F-7ACC0877BC3B}" type="presParOf" srcId="{A64ADF38-BEA1-4F4E-9B1C-D7A316E9DB37}" destId="{96AB1056-9929-4512-B9BC-015ABD43D067}" srcOrd="3" destOrd="0" presId="urn:microsoft.com/office/officeart/2008/layout/HorizontalMultiLevelHierarchy"/>
    <dgm:cxn modelId="{992B8196-39E6-4530-B5BE-BEBF85AD89BD}" type="presParOf" srcId="{96AB1056-9929-4512-B9BC-015ABD43D067}" destId="{9F0DE6F6-9577-4726-A8B7-794463A62824}" srcOrd="0" destOrd="0" presId="urn:microsoft.com/office/officeart/2008/layout/HorizontalMultiLevelHierarchy"/>
    <dgm:cxn modelId="{1B691AB2-C011-4B5A-8F3D-FCB4382BD352}" type="presParOf" srcId="{96AB1056-9929-4512-B9BC-015ABD43D067}" destId="{C6AA9BD8-485F-421E-B786-BB0CD20D9E67}" srcOrd="1" destOrd="0" presId="urn:microsoft.com/office/officeart/2008/layout/HorizontalMultiLevelHierarchy"/>
    <dgm:cxn modelId="{AC212B5F-E17B-4F66-9BFF-28E2EBA81259}" type="presParOf" srcId="{A64ADF38-BEA1-4F4E-9B1C-D7A316E9DB37}" destId="{6DF3F550-BD22-40EE-8F01-2868A5C264D4}" srcOrd="4" destOrd="0" presId="urn:microsoft.com/office/officeart/2008/layout/HorizontalMultiLevelHierarchy"/>
    <dgm:cxn modelId="{62AECC1B-EE6B-4768-B098-C4194B0B7166}" type="presParOf" srcId="{6DF3F550-BD22-40EE-8F01-2868A5C264D4}" destId="{B6EAAF33-79B6-4F67-9D9B-AF83F48A084A}" srcOrd="0" destOrd="0" presId="urn:microsoft.com/office/officeart/2008/layout/HorizontalMultiLevelHierarchy"/>
    <dgm:cxn modelId="{D88EEBDE-06D1-456E-9DAF-1C022FB5E1EF}" type="presParOf" srcId="{A64ADF38-BEA1-4F4E-9B1C-D7A316E9DB37}" destId="{54F3F3E3-20ED-4DA4-83F6-7ECCC35B723B}" srcOrd="5" destOrd="0" presId="urn:microsoft.com/office/officeart/2008/layout/HorizontalMultiLevelHierarchy"/>
    <dgm:cxn modelId="{C5A366CF-519F-4FBF-B1C4-7628B1321F66}" type="presParOf" srcId="{54F3F3E3-20ED-4DA4-83F6-7ECCC35B723B}" destId="{F2E8D929-483F-42BD-8D7E-F80FF30CB502}" srcOrd="0" destOrd="0" presId="urn:microsoft.com/office/officeart/2008/layout/HorizontalMultiLevelHierarchy"/>
    <dgm:cxn modelId="{1BE65BFC-C982-4D24-9AD8-FF9484CBCEE8}" type="presParOf" srcId="{54F3F3E3-20ED-4DA4-83F6-7ECCC35B723B}" destId="{F3662FEE-FDC6-4C1E-B757-5C4D8D304238}" srcOrd="1" destOrd="0" presId="urn:microsoft.com/office/officeart/2008/layout/HorizontalMultiLevelHierarchy"/>
    <dgm:cxn modelId="{6748BE5C-5589-42E2-8D86-6E236CE449EE}" type="presParOf" srcId="{F3662FEE-FDC6-4C1E-B757-5C4D8D304238}" destId="{50E23494-57D8-49B5-961D-BE1E99FBE3E6}" srcOrd="0" destOrd="0" presId="urn:microsoft.com/office/officeart/2008/layout/HorizontalMultiLevelHierarchy"/>
    <dgm:cxn modelId="{5B11F1D5-AE8D-4186-9482-147F133AFCC6}" type="presParOf" srcId="{50E23494-57D8-49B5-961D-BE1E99FBE3E6}" destId="{5837A968-0CDE-4755-BFDC-EAAD2A5C0D5D}" srcOrd="0" destOrd="0" presId="urn:microsoft.com/office/officeart/2008/layout/HorizontalMultiLevelHierarchy"/>
    <dgm:cxn modelId="{70276C94-F911-461A-99F9-5E27FD6D5FD0}" type="presParOf" srcId="{F3662FEE-FDC6-4C1E-B757-5C4D8D304238}" destId="{F3EF1FE5-3839-4019-98B5-8D668CD77F54}" srcOrd="1" destOrd="0" presId="urn:microsoft.com/office/officeart/2008/layout/HorizontalMultiLevelHierarchy"/>
    <dgm:cxn modelId="{A40500B1-AA4E-418E-B44B-231C57A12C2F}" type="presParOf" srcId="{F3EF1FE5-3839-4019-98B5-8D668CD77F54}" destId="{98BF83C7-745F-4718-B296-39394A8C43DF}" srcOrd="0" destOrd="0" presId="urn:microsoft.com/office/officeart/2008/layout/HorizontalMultiLevelHierarchy"/>
    <dgm:cxn modelId="{0F5CABF7-C247-445B-A7D9-EDAB59AC7013}" type="presParOf" srcId="{F3EF1FE5-3839-4019-98B5-8D668CD77F54}" destId="{41A42A20-8539-462A-B90C-D83BE519C8AD}" srcOrd="1" destOrd="0" presId="urn:microsoft.com/office/officeart/2008/layout/HorizontalMultiLevelHierarchy"/>
    <dgm:cxn modelId="{DEA8684A-1781-444D-8F6E-4ADCDD507437}" type="presParOf" srcId="{F3662FEE-FDC6-4C1E-B757-5C4D8D304238}" destId="{B84B28C3-16AC-4988-A229-8943E318755F}" srcOrd="2" destOrd="0" presId="urn:microsoft.com/office/officeart/2008/layout/HorizontalMultiLevelHierarchy"/>
    <dgm:cxn modelId="{2D06109A-4C17-4829-BEB0-B54AA0094D7A}" type="presParOf" srcId="{B84B28C3-16AC-4988-A229-8943E318755F}" destId="{917A6694-F4DA-466E-BEF8-740E80B0CF61}" srcOrd="0" destOrd="0" presId="urn:microsoft.com/office/officeart/2008/layout/HorizontalMultiLevelHierarchy"/>
    <dgm:cxn modelId="{B68FC8BF-4707-4CC5-9BAB-D0BD38E8F17B}" type="presParOf" srcId="{F3662FEE-FDC6-4C1E-B757-5C4D8D304238}" destId="{95F71AE1-A3D4-4FD9-90B5-B15326ECFEBB}" srcOrd="3" destOrd="0" presId="urn:microsoft.com/office/officeart/2008/layout/HorizontalMultiLevelHierarchy"/>
    <dgm:cxn modelId="{4D8EBF71-FC2C-4132-8919-255F633D316E}" type="presParOf" srcId="{95F71AE1-A3D4-4FD9-90B5-B15326ECFEBB}" destId="{A6B90DB5-EC2E-4628-A78B-DDCDAF12D7FF}" srcOrd="0" destOrd="0" presId="urn:microsoft.com/office/officeart/2008/layout/HorizontalMultiLevelHierarchy"/>
    <dgm:cxn modelId="{168F0F65-1CE0-4070-BC6B-42CF44853813}" type="presParOf" srcId="{95F71AE1-A3D4-4FD9-90B5-B15326ECFEBB}" destId="{52093FF6-B37B-4810-82E8-557214AE1068}" srcOrd="1" destOrd="0" presId="urn:microsoft.com/office/officeart/2008/layout/HorizontalMultiLevelHierarchy"/>
    <dgm:cxn modelId="{02851C41-225B-4AEE-9AA1-2D75028D84CD}" type="presParOf" srcId="{F3662FEE-FDC6-4C1E-B757-5C4D8D304238}" destId="{72987360-4472-4F9C-829F-4C112FC9C627}" srcOrd="4" destOrd="0" presId="urn:microsoft.com/office/officeart/2008/layout/HorizontalMultiLevelHierarchy"/>
    <dgm:cxn modelId="{179DC6A8-73E0-4E37-8EB1-F4D53D0B8317}" type="presParOf" srcId="{72987360-4472-4F9C-829F-4C112FC9C627}" destId="{92ED665E-C4BE-4BC8-87D8-891C1783F720}" srcOrd="0" destOrd="0" presId="urn:microsoft.com/office/officeart/2008/layout/HorizontalMultiLevelHierarchy"/>
    <dgm:cxn modelId="{E85929C3-624E-47F9-8097-57E0ECB3891F}" type="presParOf" srcId="{F3662FEE-FDC6-4C1E-B757-5C4D8D304238}" destId="{2C349FBC-DDD9-48C2-9B0D-ED650C43FB15}" srcOrd="5" destOrd="0" presId="urn:microsoft.com/office/officeart/2008/layout/HorizontalMultiLevelHierarchy"/>
    <dgm:cxn modelId="{896AF556-631D-42AA-87A4-27BD49BFBDD3}" type="presParOf" srcId="{2C349FBC-DDD9-48C2-9B0D-ED650C43FB15}" destId="{B8A8F4D7-6C4A-456E-ABCE-4181E02A3F74}" srcOrd="0" destOrd="0" presId="urn:microsoft.com/office/officeart/2008/layout/HorizontalMultiLevelHierarchy"/>
    <dgm:cxn modelId="{3BFE1EA2-D588-49F4-A131-D14785A8A2EF}" type="presParOf" srcId="{2C349FBC-DDD9-48C2-9B0D-ED650C43FB15}" destId="{82BC2794-728C-4353-A6B1-E57B25B590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87360-4472-4F9C-829F-4C112FC9C627}">
      <dsp:nvSpPr>
        <dsp:cNvPr id="0" name=""/>
        <dsp:cNvSpPr/>
      </dsp:nvSpPr>
      <dsp:spPr>
        <a:xfrm>
          <a:off x="5861932" y="4144946"/>
          <a:ext cx="639661" cy="1218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830" y="0"/>
              </a:lnTo>
              <a:lnTo>
                <a:pt x="319830" y="1218866"/>
              </a:lnTo>
              <a:lnTo>
                <a:pt x="639661" y="12188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47350" y="4719966"/>
        <a:ext cx="68825" cy="68825"/>
      </dsp:txXfrm>
    </dsp:sp>
    <dsp:sp modelId="{B84B28C3-16AC-4988-A229-8943E318755F}">
      <dsp:nvSpPr>
        <dsp:cNvPr id="0" name=""/>
        <dsp:cNvSpPr/>
      </dsp:nvSpPr>
      <dsp:spPr>
        <a:xfrm>
          <a:off x="5861932" y="4099226"/>
          <a:ext cx="639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66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65771" y="4128955"/>
        <a:ext cx="31983" cy="31983"/>
      </dsp:txXfrm>
    </dsp:sp>
    <dsp:sp modelId="{50E23494-57D8-49B5-961D-BE1E99FBE3E6}">
      <dsp:nvSpPr>
        <dsp:cNvPr id="0" name=""/>
        <dsp:cNvSpPr/>
      </dsp:nvSpPr>
      <dsp:spPr>
        <a:xfrm>
          <a:off x="5861932" y="2926080"/>
          <a:ext cx="639661" cy="1218866"/>
        </a:xfrm>
        <a:custGeom>
          <a:avLst/>
          <a:gdLst/>
          <a:ahLst/>
          <a:cxnLst/>
          <a:rect l="0" t="0" r="0" b="0"/>
          <a:pathLst>
            <a:path>
              <a:moveTo>
                <a:pt x="0" y="1218866"/>
              </a:moveTo>
              <a:lnTo>
                <a:pt x="319830" y="1218866"/>
              </a:lnTo>
              <a:lnTo>
                <a:pt x="319830" y="0"/>
              </a:lnTo>
              <a:lnTo>
                <a:pt x="63966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47350" y="3501100"/>
        <a:ext cx="68825" cy="68825"/>
      </dsp:txXfrm>
    </dsp:sp>
    <dsp:sp modelId="{6DF3F550-BD22-40EE-8F01-2868A5C264D4}">
      <dsp:nvSpPr>
        <dsp:cNvPr id="0" name=""/>
        <dsp:cNvSpPr/>
      </dsp:nvSpPr>
      <dsp:spPr>
        <a:xfrm>
          <a:off x="2023965" y="2621363"/>
          <a:ext cx="639661" cy="1523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830" y="0"/>
              </a:lnTo>
              <a:lnTo>
                <a:pt x="319830" y="1523583"/>
              </a:lnTo>
              <a:lnTo>
                <a:pt x="639661" y="15235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2485" y="3341844"/>
        <a:ext cx="82620" cy="82620"/>
      </dsp:txXfrm>
    </dsp:sp>
    <dsp:sp modelId="{DCD9E360-3398-4A09-A613-196CD9F4063F}">
      <dsp:nvSpPr>
        <dsp:cNvPr id="0" name=""/>
        <dsp:cNvSpPr/>
      </dsp:nvSpPr>
      <dsp:spPr>
        <a:xfrm>
          <a:off x="2023965" y="2316646"/>
          <a:ext cx="639661" cy="304716"/>
        </a:xfrm>
        <a:custGeom>
          <a:avLst/>
          <a:gdLst/>
          <a:ahLst/>
          <a:cxnLst/>
          <a:rect l="0" t="0" r="0" b="0"/>
          <a:pathLst>
            <a:path>
              <a:moveTo>
                <a:pt x="0" y="304716"/>
              </a:moveTo>
              <a:lnTo>
                <a:pt x="319830" y="304716"/>
              </a:lnTo>
              <a:lnTo>
                <a:pt x="319830" y="0"/>
              </a:lnTo>
              <a:lnTo>
                <a:pt x="63966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6082" y="2451291"/>
        <a:ext cx="35426" cy="35426"/>
      </dsp:txXfrm>
    </dsp:sp>
    <dsp:sp modelId="{5D4DCF2E-2252-4820-B5C2-E580F2DCB6C1}">
      <dsp:nvSpPr>
        <dsp:cNvPr id="0" name=""/>
        <dsp:cNvSpPr/>
      </dsp:nvSpPr>
      <dsp:spPr>
        <a:xfrm>
          <a:off x="5861932" y="1097780"/>
          <a:ext cx="639661" cy="60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830" y="0"/>
              </a:lnTo>
              <a:lnTo>
                <a:pt x="319830" y="609433"/>
              </a:lnTo>
              <a:lnTo>
                <a:pt x="639661" y="6094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59675" y="1380409"/>
        <a:ext cx="44175" cy="44175"/>
      </dsp:txXfrm>
    </dsp:sp>
    <dsp:sp modelId="{8791F9D4-3035-40FA-96F1-A467501610F8}">
      <dsp:nvSpPr>
        <dsp:cNvPr id="0" name=""/>
        <dsp:cNvSpPr/>
      </dsp:nvSpPr>
      <dsp:spPr>
        <a:xfrm>
          <a:off x="5861932" y="488346"/>
          <a:ext cx="639661" cy="609433"/>
        </a:xfrm>
        <a:custGeom>
          <a:avLst/>
          <a:gdLst/>
          <a:ahLst/>
          <a:cxnLst/>
          <a:rect l="0" t="0" r="0" b="0"/>
          <a:pathLst>
            <a:path>
              <a:moveTo>
                <a:pt x="0" y="609433"/>
              </a:moveTo>
              <a:lnTo>
                <a:pt x="319830" y="609433"/>
              </a:lnTo>
              <a:lnTo>
                <a:pt x="319830" y="0"/>
              </a:lnTo>
              <a:lnTo>
                <a:pt x="63966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59675" y="770975"/>
        <a:ext cx="44175" cy="44175"/>
      </dsp:txXfrm>
    </dsp:sp>
    <dsp:sp modelId="{5B6EF97C-E4B7-431B-85BF-510322C0E37B}">
      <dsp:nvSpPr>
        <dsp:cNvPr id="0" name=""/>
        <dsp:cNvSpPr/>
      </dsp:nvSpPr>
      <dsp:spPr>
        <a:xfrm>
          <a:off x="2023965" y="1097780"/>
          <a:ext cx="639661" cy="1523583"/>
        </a:xfrm>
        <a:custGeom>
          <a:avLst/>
          <a:gdLst/>
          <a:ahLst/>
          <a:cxnLst/>
          <a:rect l="0" t="0" r="0" b="0"/>
          <a:pathLst>
            <a:path>
              <a:moveTo>
                <a:pt x="0" y="1523583"/>
              </a:moveTo>
              <a:lnTo>
                <a:pt x="319830" y="1523583"/>
              </a:lnTo>
              <a:lnTo>
                <a:pt x="319830" y="0"/>
              </a:lnTo>
              <a:lnTo>
                <a:pt x="63966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2485" y="1818261"/>
        <a:ext cx="82620" cy="82620"/>
      </dsp:txXfrm>
    </dsp:sp>
    <dsp:sp modelId="{0A1C7793-FE9A-40B1-B868-A229306A95DB}">
      <dsp:nvSpPr>
        <dsp:cNvPr id="0" name=""/>
        <dsp:cNvSpPr/>
      </dsp:nvSpPr>
      <dsp:spPr>
        <a:xfrm rot="16200000">
          <a:off x="-1029616" y="2133816"/>
          <a:ext cx="5132069" cy="975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800" kern="1200" smtClean="0">
              <a:latin typeface="+mj-lt"/>
            </a:rPr>
            <a:t>Электронные ресурсы</a:t>
          </a:r>
          <a:endParaRPr lang="ru-RU" sz="3800" kern="1200" dirty="0"/>
        </a:p>
      </dsp:txBody>
      <dsp:txXfrm>
        <a:off x="-1029616" y="2133816"/>
        <a:ext cx="5132069" cy="975093"/>
      </dsp:txXfrm>
    </dsp:sp>
    <dsp:sp modelId="{7E7757C8-93EA-45AE-92FC-582BC39AC966}">
      <dsp:nvSpPr>
        <dsp:cNvPr id="0" name=""/>
        <dsp:cNvSpPr/>
      </dsp:nvSpPr>
      <dsp:spPr>
        <a:xfrm>
          <a:off x="2663626" y="610233"/>
          <a:ext cx="3198306" cy="975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Локального распространения</a:t>
          </a:r>
          <a:endParaRPr lang="ru-RU" sz="2400" kern="1200" dirty="0">
            <a:latin typeface="+mj-lt"/>
          </a:endParaRPr>
        </a:p>
      </dsp:txBody>
      <dsp:txXfrm>
        <a:off x="2663626" y="610233"/>
        <a:ext cx="3198306" cy="975093"/>
      </dsp:txXfrm>
    </dsp:sp>
    <dsp:sp modelId="{B63718E8-0C2E-4954-912E-F1499E544E4B}">
      <dsp:nvSpPr>
        <dsp:cNvPr id="0" name=""/>
        <dsp:cNvSpPr/>
      </dsp:nvSpPr>
      <dsp:spPr>
        <a:xfrm>
          <a:off x="6501593" y="800"/>
          <a:ext cx="3198306" cy="975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ЭБС</a:t>
          </a:r>
          <a:endParaRPr lang="ru-RU" sz="2400" kern="1200" dirty="0">
            <a:latin typeface="+mj-lt"/>
          </a:endParaRPr>
        </a:p>
      </dsp:txBody>
      <dsp:txXfrm>
        <a:off x="6501593" y="800"/>
        <a:ext cx="3198306" cy="975093"/>
      </dsp:txXfrm>
    </dsp:sp>
    <dsp:sp modelId="{98526015-76AB-437A-98EE-CABD548ADF66}">
      <dsp:nvSpPr>
        <dsp:cNvPr id="0" name=""/>
        <dsp:cNvSpPr/>
      </dsp:nvSpPr>
      <dsp:spPr>
        <a:xfrm>
          <a:off x="6501593" y="1219666"/>
          <a:ext cx="3198306" cy="975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Информационно-правовые системы (например, КП)</a:t>
          </a:r>
          <a:endParaRPr lang="ru-RU" sz="2400" kern="1200" dirty="0">
            <a:latin typeface="+mj-lt"/>
          </a:endParaRPr>
        </a:p>
      </dsp:txBody>
      <dsp:txXfrm>
        <a:off x="6501593" y="1219666"/>
        <a:ext cx="3198306" cy="975093"/>
      </dsp:txXfrm>
    </dsp:sp>
    <dsp:sp modelId="{9F0DE6F6-9577-4726-A8B7-794463A62824}">
      <dsp:nvSpPr>
        <dsp:cNvPr id="0" name=""/>
        <dsp:cNvSpPr/>
      </dsp:nvSpPr>
      <dsp:spPr>
        <a:xfrm>
          <a:off x="2663626" y="1829100"/>
          <a:ext cx="3198306" cy="975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Самостоятельные издания (</a:t>
          </a:r>
          <a:r>
            <a:rPr lang="en-US" sz="2400" kern="1200" dirty="0" smtClean="0">
              <a:latin typeface="+mj-lt"/>
            </a:rPr>
            <a:t>CD</a:t>
          </a:r>
          <a:r>
            <a:rPr lang="ru-RU" sz="2400" kern="1200" dirty="0" smtClean="0">
              <a:latin typeface="+mj-lt"/>
            </a:rPr>
            <a:t>)</a:t>
          </a:r>
          <a:endParaRPr lang="ru-RU" sz="2400" kern="1200" dirty="0">
            <a:latin typeface="+mj-lt"/>
          </a:endParaRPr>
        </a:p>
      </dsp:txBody>
      <dsp:txXfrm>
        <a:off x="2663626" y="1829100"/>
        <a:ext cx="3198306" cy="975093"/>
      </dsp:txXfrm>
    </dsp:sp>
    <dsp:sp modelId="{F2E8D929-483F-42BD-8D7E-F80FF30CB502}">
      <dsp:nvSpPr>
        <dsp:cNvPr id="0" name=""/>
        <dsp:cNvSpPr/>
      </dsp:nvSpPr>
      <dsp:spPr>
        <a:xfrm>
          <a:off x="2663626" y="3657399"/>
          <a:ext cx="3198306" cy="975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Сетевого распространения (Интернет)</a:t>
          </a:r>
          <a:endParaRPr lang="ru-RU" sz="2400" kern="1200" dirty="0">
            <a:latin typeface="+mj-lt"/>
          </a:endParaRPr>
        </a:p>
      </dsp:txBody>
      <dsp:txXfrm>
        <a:off x="2663626" y="3657399"/>
        <a:ext cx="3198306" cy="975093"/>
      </dsp:txXfrm>
    </dsp:sp>
    <dsp:sp modelId="{98BF83C7-745F-4718-B296-39394A8C43DF}">
      <dsp:nvSpPr>
        <dsp:cNvPr id="0" name=""/>
        <dsp:cNvSpPr/>
      </dsp:nvSpPr>
      <dsp:spPr>
        <a:xfrm>
          <a:off x="6501593" y="2438533"/>
          <a:ext cx="3198306" cy="975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latin typeface="+mj-lt"/>
            </a:rPr>
            <a:t>Электронная версия печатного издания</a:t>
          </a:r>
          <a:endParaRPr lang="ru-RU" sz="2400" kern="1200" dirty="0"/>
        </a:p>
      </dsp:txBody>
      <dsp:txXfrm>
        <a:off x="6501593" y="2438533"/>
        <a:ext cx="3198306" cy="975093"/>
      </dsp:txXfrm>
    </dsp:sp>
    <dsp:sp modelId="{A6B90DB5-EC2E-4628-A78B-DDCDAF12D7FF}">
      <dsp:nvSpPr>
        <dsp:cNvPr id="0" name=""/>
        <dsp:cNvSpPr/>
      </dsp:nvSpPr>
      <dsp:spPr>
        <a:xfrm>
          <a:off x="6501593" y="3657399"/>
          <a:ext cx="3198306" cy="975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latin typeface="+mj-lt"/>
            </a:rPr>
            <a:t>Электронная публикация без печатного аналога </a:t>
          </a:r>
          <a:endParaRPr lang="ru-RU" sz="2400" kern="1200" dirty="0"/>
        </a:p>
      </dsp:txBody>
      <dsp:txXfrm>
        <a:off x="6501593" y="3657399"/>
        <a:ext cx="3198306" cy="975093"/>
      </dsp:txXfrm>
    </dsp:sp>
    <dsp:sp modelId="{B8A8F4D7-6C4A-456E-ABCE-4181E02A3F74}">
      <dsp:nvSpPr>
        <dsp:cNvPr id="0" name=""/>
        <dsp:cNvSpPr/>
      </dsp:nvSpPr>
      <dsp:spPr>
        <a:xfrm>
          <a:off x="6501593" y="4876266"/>
          <a:ext cx="3198306" cy="975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latin typeface="+mj-lt"/>
            </a:rPr>
            <a:t>Ресурс в целом </a:t>
          </a:r>
          <a:endParaRPr lang="ru-RU" sz="2400" kern="1200" dirty="0"/>
        </a:p>
      </dsp:txBody>
      <dsp:txXfrm>
        <a:off x="6501593" y="4876266"/>
        <a:ext cx="3198306" cy="97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6D6D-15D6-44B1-AFCE-CE47D572C13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6752-E0BB-44F9-BC49-1683F5A9B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0888"/>
            <a:ext cx="657860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4/19/2023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w5q3irLqE" TargetMode="External"/><Relationship Id="rId2" Type="http://schemas.openxmlformats.org/officeDocument/2006/relationships/hyperlink" Target="http://www.volgograd-trv.ru/progr1.aspx?page=57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consultant.ru/document/cons_doc_LAW_314646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rsstat.bibl@volsu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lokhov.ru/museum/News/2013/n93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nilc.ru/text/Other_publications/Other_publications89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v102.ru/print/22344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Оформление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научно-справочного аппарата курсовой </a:t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ВК работ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663440"/>
            <a:ext cx="7891272" cy="1691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 3.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Библиографическое описание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электронных ресурсов. ГОСТ Р 7.0.100-2018</a:t>
            </a:r>
          </a:p>
          <a:p>
            <a:pPr algn="r"/>
            <a:endParaRPr lang="ru-RU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Научная библиотека им. О. В. Иншакова</a:t>
            </a:r>
            <a:endParaRPr lang="ru-RU" sz="1600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/>
          <a:stretch/>
        </p:blipFill>
        <p:spPr>
          <a:xfrm>
            <a:off x="9570115" y="1474470"/>
            <a:ext cx="1304229" cy="5383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414" y="0"/>
            <a:ext cx="8719065" cy="106547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98183" y="1384995"/>
            <a:ext cx="3893817" cy="481006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Наше время. 1980 год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: [выпуск программы от 3 сентября 2020 г.]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Волгоградский государственный университет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]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ведущая Светлана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Юричева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- 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Изображение :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электронное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Волгоград-ТРВ. Государственная телевизионная и радиовещательная компания. - 2020. - 3 сентября. - 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Время воспроизведения: 00:00:50-00:07:10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http://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www.volgograd-trv.ru/progr1.aspx?page=57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;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3"/>
              </a:rPr>
              <a:t>https://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3"/>
              </a:rPr>
              <a:t>www.youtube.com/watch?v=1Uw5q3irLqE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(дата обращения: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17.04.2023). 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4046" y="-34516"/>
            <a:ext cx="982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Электронная публикация </a:t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(новостные, информационный сайты / порталы)</a:t>
            </a: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1065473"/>
            <a:ext cx="7313108" cy="540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Кольцо 10"/>
          <p:cNvSpPr/>
          <p:nvPr/>
        </p:nvSpPr>
        <p:spPr>
          <a:xfrm>
            <a:off x="181381" y="5780618"/>
            <a:ext cx="2436089" cy="691245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65947" y="871806"/>
            <a:ext cx="2720733" cy="529384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13" y="2795460"/>
            <a:ext cx="6318769" cy="387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ольцо 12"/>
          <p:cNvSpPr/>
          <p:nvPr/>
        </p:nvSpPr>
        <p:spPr>
          <a:xfrm>
            <a:off x="1552526" y="5953088"/>
            <a:ext cx="2436089" cy="448253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414" y="0"/>
            <a:ext cx="8719065" cy="106547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38210" y="2263140"/>
            <a:ext cx="3653790" cy="39319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Государственный Эрмитаж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[сайт]. – Санкт-Петербург,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1998–2023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– URL: http://www.hermitagemuseum.org/wps/portal/hermitage (дата обращения: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17.04.2023).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– Текст. Изображение : электронные</a:t>
            </a:r>
            <a:r>
              <a:rPr lang="ru-RU" sz="2000" dirty="0">
                <a:latin typeface="+mj-lt"/>
              </a:rPr>
              <a:t>.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4046" y="-86720"/>
            <a:ext cx="982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Электронный ресурс </a:t>
            </a: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(сайт в целом)</a:t>
            </a: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" y="968244"/>
            <a:ext cx="8241008" cy="394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Кольцо 10"/>
          <p:cNvSpPr/>
          <p:nvPr/>
        </p:nvSpPr>
        <p:spPr>
          <a:xfrm>
            <a:off x="112995" y="844322"/>
            <a:ext cx="3378641" cy="90998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46" y="4640579"/>
            <a:ext cx="5484798" cy="217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Кольцо 9"/>
          <p:cNvSpPr/>
          <p:nvPr/>
        </p:nvSpPr>
        <p:spPr>
          <a:xfrm>
            <a:off x="1979414" y="5555931"/>
            <a:ext cx="2077515" cy="34290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4310"/>
            <a:ext cx="10058400" cy="6450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ЭБС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1680210" y="6323710"/>
            <a:ext cx="8709660" cy="4981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Автоматическое формирование библиографической записи (ЭБС Лань)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30841"/>
            <a:ext cx="7721649" cy="530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Кольцо 14"/>
          <p:cNvSpPr/>
          <p:nvPr/>
        </p:nvSpPr>
        <p:spPr>
          <a:xfrm>
            <a:off x="6681978" y="912992"/>
            <a:ext cx="2736342" cy="795089"/>
          </a:xfrm>
          <a:prstGeom prst="donut">
            <a:avLst>
              <a:gd name="adj" fmla="val 2091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77" y="2844413"/>
            <a:ext cx="5748553" cy="306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414" y="0"/>
            <a:ext cx="8719065" cy="106547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38210" y="1298275"/>
            <a:ext cx="3653790" cy="4896785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Позов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Современный подход к инвентаризации: как достичь высокой точности складских остатков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? : монография / А. А. Позов. – Москва : Магистр 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ИНФРА-М, 2022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-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224 с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Текст : электронный //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КонсультантПлюс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: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локальная версия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]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. – Москва, 1992-2022. – Режим доступа: по подписке ВолГУ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4046" y="-86720"/>
            <a:ext cx="982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Электронная публикация </a:t>
            </a: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(информационно-правовые системы, 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локальная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версия)</a:t>
            </a: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968849"/>
            <a:ext cx="7872619" cy="355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07" y="4074882"/>
            <a:ext cx="5879384" cy="277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ольцо 12"/>
          <p:cNvSpPr/>
          <p:nvPr/>
        </p:nvSpPr>
        <p:spPr>
          <a:xfrm>
            <a:off x="1939290" y="5462273"/>
            <a:ext cx="6364882" cy="932697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6338946" y="1423829"/>
            <a:ext cx="2077515" cy="34290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414" y="0"/>
            <a:ext cx="8719065" cy="106547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38210" y="1065473"/>
            <a:ext cx="3653790" cy="512958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ответственном обращении с животными и о внесении изменений в отдельные законодательные акты Российской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Федерации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Федеральный закон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 498-ФЗ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от 27.12.2018 : (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последняя редакция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 :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[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принят Государственной Думой 19 декабря 2018 года : одобрен Советом Федерации 21 декабря 2018 года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]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//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КонсультантПлюс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: сайт. – Москва, 1997-2023. –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https://www.consultant.ru/document/cons_doc_LAW_314646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/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(дата обращения: 17.04.2023).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4046" y="-86720"/>
            <a:ext cx="982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Электронная публикация </a:t>
            </a: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(информационно-правовые системы, </a:t>
            </a:r>
            <a:r>
              <a:rPr lang="ru-RU" altLang="ru-RU" sz="2400" b="1" dirty="0" smtClean="0">
                <a:solidFill>
                  <a:srgbClr val="C00000"/>
                </a:solidFill>
                <a:latin typeface="+mj-lt"/>
              </a:rPr>
              <a:t>сетевая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версия)</a:t>
            </a: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1298275"/>
            <a:ext cx="7537138" cy="478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10" y="4150203"/>
            <a:ext cx="4955916" cy="258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Кольцо 10"/>
          <p:cNvSpPr/>
          <p:nvPr/>
        </p:nvSpPr>
        <p:spPr>
          <a:xfrm>
            <a:off x="6416990" y="5651524"/>
            <a:ext cx="2121220" cy="1087072"/>
          </a:xfrm>
          <a:prstGeom prst="donut">
            <a:avLst>
              <a:gd name="adj" fmla="val 878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197515" y="1105331"/>
            <a:ext cx="2934305" cy="528661"/>
          </a:xfrm>
          <a:prstGeom prst="donut">
            <a:avLst>
              <a:gd name="adj" fmla="val 878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410" y="1225296"/>
            <a:ext cx="6289705" cy="35204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8379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Контакты: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Виноградова Наталья Николаевна – зав. научно-библиографическим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отделом (4-03 М)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Тел.: (8442) 47-60-36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Email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marsstat.bibl@volsu.ru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1285" y="0"/>
            <a:ext cx="1304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60317"/>
              </p:ext>
            </p:extLst>
          </p:nvPr>
        </p:nvGraphicFramePr>
        <p:xfrm>
          <a:off x="635508" y="822960"/>
          <a:ext cx="10748772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7128" y="811530"/>
            <a:ext cx="9811512" cy="3934206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>
                <a:solidFill>
                  <a:srgbClr val="00007D"/>
                </a:solidFill>
              </a:rPr>
              <a:t/>
            </a:r>
            <a:br>
              <a:rPr lang="ru-RU" altLang="ru-RU" sz="4000" dirty="0" smtClean="0">
                <a:solidFill>
                  <a:srgbClr val="00007D"/>
                </a:solidFill>
              </a:rPr>
            </a:br>
            <a:r>
              <a:rPr lang="ru-RU" altLang="ru-RU" sz="4000" dirty="0">
                <a:solidFill>
                  <a:srgbClr val="00007D"/>
                </a:solidFill>
              </a:rPr>
              <a:t/>
            </a:r>
            <a:br>
              <a:rPr lang="ru-RU" altLang="ru-RU" sz="4000" dirty="0">
                <a:solidFill>
                  <a:srgbClr val="00007D"/>
                </a:solidFill>
              </a:rPr>
            </a:br>
            <a:r>
              <a:rPr lang="ru-RU" altLang="ru-RU" sz="4000" dirty="0" smtClean="0">
                <a:solidFill>
                  <a:srgbClr val="00007D"/>
                </a:solidFill>
              </a:rPr>
              <a:t/>
            </a:r>
            <a:br>
              <a:rPr lang="ru-RU" altLang="ru-RU" sz="4000" dirty="0" smtClean="0">
                <a:solidFill>
                  <a:srgbClr val="00007D"/>
                </a:solidFill>
              </a:rPr>
            </a:br>
            <a:r>
              <a:rPr lang="ru-RU" altLang="ru-RU" sz="4000" dirty="0">
                <a:solidFill>
                  <a:srgbClr val="00007D"/>
                </a:solidFill>
              </a:rPr>
              <a:t/>
            </a:r>
            <a:br>
              <a:rPr lang="ru-RU" altLang="ru-RU" sz="4000" dirty="0">
                <a:solidFill>
                  <a:srgbClr val="00007D"/>
                </a:solidFill>
              </a:rPr>
            </a:br>
            <a:r>
              <a:rPr lang="ru-RU" altLang="ru-RU" sz="4000" dirty="0" smtClean="0">
                <a:solidFill>
                  <a:schemeClr val="accent6">
                    <a:lumMod val="75000"/>
                  </a:schemeClr>
                </a:solidFill>
              </a:rPr>
              <a:t>Сведения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о составной части ресурса </a:t>
            </a:r>
            <a:r>
              <a:rPr lang="ru-RU" altLang="ru-RU" sz="4000" dirty="0">
                <a:solidFill>
                  <a:srgbClr val="FF0000"/>
                </a:solidFill>
              </a:rPr>
              <a:t>//</a:t>
            </a:r>
            <a:r>
              <a:rPr lang="ru-RU" altLang="ru-RU" sz="4000" dirty="0">
                <a:solidFill>
                  <a:srgbClr val="00007D"/>
                </a:solidFill>
              </a:rPr>
              <a:t>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Сведения об идентифицирующем ресурсе</a:t>
            </a:r>
            <a:r>
              <a:rPr lang="ru-RU" altLang="ru-RU" sz="4000" dirty="0">
                <a:solidFill>
                  <a:srgbClr val="FF0000"/>
                </a:solidFill>
              </a:rPr>
              <a:t>. – </a:t>
            </a: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Сведения о местоположении составной части в ресурсе</a:t>
            </a:r>
            <a:r>
              <a:rPr lang="ru-RU" altLang="ru-RU" sz="4000" dirty="0">
                <a:solidFill>
                  <a:srgbClr val="FF0000"/>
                </a:solidFill>
              </a:rPr>
              <a:t>. –</a:t>
            </a:r>
            <a:r>
              <a:rPr lang="ru-RU" altLang="ru-RU" sz="4000" dirty="0">
                <a:solidFill>
                  <a:srgbClr val="00007D"/>
                </a:solidFill>
              </a:rPr>
              <a:t> </a:t>
            </a:r>
            <a:r>
              <a:rPr lang="ru-RU" altLang="ru-RU" sz="4000" dirty="0">
                <a:solidFill>
                  <a:srgbClr val="C00000"/>
                </a:solidFill>
              </a:rPr>
              <a:t>Примечания</a:t>
            </a:r>
            <a:r>
              <a:rPr lang="ru-RU" altLang="ru-RU" sz="4000" dirty="0">
                <a:solidFill>
                  <a:srgbClr val="FF0000"/>
                </a:solidFill>
              </a:rPr>
              <a:t>.</a:t>
            </a: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34340" y="5394960"/>
            <a:ext cx="11452860" cy="1188720"/>
          </a:xfrm>
        </p:spPr>
        <p:txBody>
          <a:bodyPr>
            <a:normAutofit fontScale="92500"/>
          </a:bodyPr>
          <a:lstStyle/>
          <a:p>
            <a:pPr algn="ctr"/>
            <a:r>
              <a:rPr lang="ru-RU" altLang="ru-RU" sz="5200" b="1" dirty="0">
                <a:solidFill>
                  <a:srgbClr val="002060"/>
                </a:solidFill>
                <a:latin typeface="+mj-lt"/>
              </a:rPr>
              <a:t>Схема аналитического описания</a:t>
            </a: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515" y="810756"/>
            <a:ext cx="11826845" cy="59100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mbria" panose="02040503050406030204" pitchFamily="18" charset="0"/>
              </a:rPr>
              <a:t>ГОСТ Р 7.0.100-2018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5.8.6.4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электронных ресурсов сетевого распространения указывают следующие сведения: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 режим доступа для ресурсов из локальных сетей, а также из полнотекстовых баз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данных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доступ к которым осуществляется на договорной основе, по подписке и т. п.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Примеры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. – Режим доступа: по подписке 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 сведения об обновлении ресурса или его части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Примеры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. – Обновляется в течение суток </a:t>
            </a:r>
            <a:endParaRPr lang="ru-RU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. – Дата обновления: 2014 г. к 250-летию музея 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 электронный адрес ресурса в сети Интернет приводят после аббревиатуры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URL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Uniform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Resource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Locator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). После электронного адреса в круглых  скобках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указывают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сведения о дате обращения к ресурсу: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фразу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дата обращения», число, месяц и год.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Примеры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.–URL:  http://www.rba.ru (дата обращения: 14.04.2018)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г) дату публикации в электронных журналах (вместо даты обращения).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Примеры 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. – URL: http://www.nilc.ru/journal/. – Дата публикации: 21.04.2017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8985" y="-22860"/>
            <a:ext cx="902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Область примечания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798" y="102870"/>
            <a:ext cx="9281160" cy="4800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3600" dirty="0">
                <a:solidFill>
                  <a:schemeClr val="accent6">
                    <a:lumMod val="50000"/>
                  </a:schemeClr>
                </a:solidFill>
              </a:rPr>
              <a:t>Э</a:t>
            </a:r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</a:rPr>
              <a:t>лектронная </a:t>
            </a:r>
            <a:r>
              <a:rPr lang="ru-RU" altLang="ru-RU" sz="3600" dirty="0">
                <a:solidFill>
                  <a:schemeClr val="accent6">
                    <a:lumMod val="50000"/>
                  </a:schemeClr>
                </a:solidFill>
              </a:rPr>
              <a:t>версия </a:t>
            </a:r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</a:rPr>
              <a:t>печатного издания</a:t>
            </a:r>
            <a:r>
              <a:rPr lang="ru-RU" altLang="ru-RU" sz="3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</a:rPr>
              <a:t>(статьи из </a:t>
            </a:r>
            <a:r>
              <a:rPr lang="en-US" alt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eLIBRARY</a:t>
            </a: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alt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КиберЛенинки</a:t>
            </a: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51" y="1112504"/>
            <a:ext cx="9075737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sp>
        <p:nvSpPr>
          <p:cNvPr id="7" name="Текст 12"/>
          <p:cNvSpPr txBox="1">
            <a:spLocks/>
          </p:cNvSpPr>
          <p:nvPr/>
        </p:nvSpPr>
        <p:spPr>
          <a:xfrm>
            <a:off x="857250" y="5188392"/>
            <a:ext cx="11155680" cy="16696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Кринко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Е. Ф.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Сталинградская битва и коренной перелом во Второй мировой войне: события и образы / Е. Ф.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Кринко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– Текст : электронный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Вестник Волгоградского государственного университета. Сер. 4: История. Регионоведение. Международные отношения. – 2023. – Т. 28, № 1. – С. 6-14. –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URL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https://www.elibrary.ru/download/elibrary_50482408_24492013.pdf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(дата обращения: 17.04.2023).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85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257300" y="210962"/>
            <a:ext cx="10298430" cy="79791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Электронная версия печатного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издания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(книги)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286750" y="1394460"/>
            <a:ext cx="3905250" cy="50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sz="20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ru-RU" altLang="ru-RU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Тухтарова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Е. Х.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Комплексная оценка вклада внешней трудовой миграции в инклюзивный экономический рост / Е. Х. </a:t>
            </a:r>
            <a:r>
              <a:rPr lang="ru-RU" alt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Тухтарова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Екатеринбург : Институт экономики </a:t>
            </a:r>
            <a:r>
              <a:rPr lang="ru-RU" alt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УрО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РАН, 2019. – 266 с. </a:t>
            </a:r>
            <a:r>
              <a:rPr lang="ru-RU" altLang="ru-RU" dirty="0" smtClean="0">
                <a:solidFill>
                  <a:srgbClr val="C00000"/>
                </a:solidFill>
                <a:latin typeface="+mj-lt"/>
              </a:rPr>
              <a:t>– Текст : электронный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// Российский центр научной информации : сайт. – </a:t>
            </a:r>
            <a:r>
              <a:rPr lang="en-US" altLang="ru-RU" dirty="0" smtClean="0">
                <a:solidFill>
                  <a:srgbClr val="C00000"/>
                </a:solidFill>
                <a:latin typeface="+mj-lt"/>
              </a:rPr>
              <a:t>URL</a:t>
            </a:r>
            <a:r>
              <a:rPr lang="ru-RU" altLang="ru-RU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altLang="ru-RU" dirty="0">
                <a:solidFill>
                  <a:srgbClr val="C00000"/>
                </a:solidFill>
                <a:latin typeface="+mj-lt"/>
              </a:rPr>
              <a:t>https://www.rfbr.ru/rffi/ru/books/o_2120194 </a:t>
            </a:r>
            <a:r>
              <a:rPr lang="ru-RU" altLang="ru-RU" dirty="0" smtClean="0">
                <a:solidFill>
                  <a:srgbClr val="C00000"/>
                </a:solidFill>
                <a:latin typeface="+mj-lt"/>
              </a:rPr>
              <a:t>(дата обращения: 17.04.2023)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  <a:endParaRPr lang="en-US" altLang="ru-RU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" y="1074421"/>
            <a:ext cx="7537390" cy="555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Кольцо 2"/>
          <p:cNvSpPr/>
          <p:nvPr/>
        </p:nvSpPr>
        <p:spPr>
          <a:xfrm>
            <a:off x="0" y="1394460"/>
            <a:ext cx="2548890" cy="857250"/>
          </a:xfrm>
          <a:prstGeom prst="donut">
            <a:avLst>
              <a:gd name="adj" fmla="val 243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0" y="6221904"/>
            <a:ext cx="1170880" cy="494950"/>
          </a:xfrm>
          <a:prstGeom prst="donut">
            <a:avLst>
              <a:gd name="adj" fmla="val 243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1139964"/>
            <a:ext cx="4004310" cy="54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62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04114" y="65376"/>
            <a:ext cx="10931676" cy="8836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defRPr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Электронная публикация </a:t>
            </a:r>
          </a:p>
          <a:p>
            <a:pPr algn="ctr">
              <a:spcBef>
                <a:spcPct val="0"/>
              </a:spcBef>
              <a:buClrTx/>
              <a:defRPr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(на сайте)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347710" y="1680210"/>
            <a:ext cx="3844290" cy="4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SzPct val="75000"/>
            </a:pPr>
            <a:endParaRPr lang="en-US" altLang="ru-RU" b="1" dirty="0" smtClean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ct val="75000"/>
            </a:pPr>
            <a:r>
              <a:rPr lang="ru-RU" altLang="ru-RU" sz="2000" dirty="0" smtClean="0">
                <a:solidFill>
                  <a:srgbClr val="C00000"/>
                </a:solidFill>
              </a:rPr>
              <a:t>  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Кочетов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</a:rPr>
              <a:t>, А.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 Казаки Верхнего Дона - герои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сказок : </a:t>
            </a:r>
            <a:r>
              <a:rPr lang="en-US" altLang="ru-RU" sz="20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об этнографе В. В. </a:t>
            </a:r>
            <a:r>
              <a:rPr lang="ru-RU" alt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Когитине</a:t>
            </a:r>
            <a:r>
              <a:rPr lang="en-US" altLang="ru-RU" sz="20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Алексей 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Кочетов. </a:t>
            </a:r>
            <a:r>
              <a:rPr lang="ru-RU" altLang="ru-RU" sz="2000" dirty="0" smtClean="0">
                <a:solidFill>
                  <a:srgbClr val="C00000"/>
                </a:solidFill>
              </a:rPr>
              <a:t>– Текст : электронный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// Государственный музей-заповедник М. А. Шолохова </a:t>
            </a:r>
            <a:r>
              <a:rPr lang="ru-RU" altLang="ru-RU" sz="2000" dirty="0">
                <a:solidFill>
                  <a:srgbClr val="C00000"/>
                </a:solidFill>
              </a:rPr>
              <a:t>: [официальный сайт].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- 2013. - 13 июня. - </a:t>
            </a:r>
            <a:r>
              <a:rPr lang="en-US" altLang="ru-RU" sz="2000" dirty="0" smtClean="0">
                <a:solidFill>
                  <a:schemeClr val="accent5">
                    <a:lumMod val="75000"/>
                  </a:schemeClr>
                </a:solidFill>
              </a:rPr>
              <a:t>URL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http://www.sholokhov.ru/museum/News/2013/n938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/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</a:rPr>
              <a:t> (дата обращения: 17.04.2023). </a:t>
            </a:r>
            <a:endParaRPr lang="ru-RU" alt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1"/>
            <a:ext cx="906599" cy="651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1181419"/>
            <a:ext cx="6769418" cy="551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Кольцо 4"/>
          <p:cNvSpPr/>
          <p:nvPr/>
        </p:nvSpPr>
        <p:spPr>
          <a:xfrm>
            <a:off x="2068830" y="1680210"/>
            <a:ext cx="2308860" cy="1143000"/>
          </a:xfrm>
          <a:prstGeom prst="donut">
            <a:avLst>
              <a:gd name="adj" fmla="val 11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97515" y="949043"/>
            <a:ext cx="2419956" cy="616868"/>
          </a:xfrm>
          <a:prstGeom prst="donut">
            <a:avLst>
              <a:gd name="adj" fmla="val 11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3352800" y="4450080"/>
            <a:ext cx="3505200" cy="1143000"/>
          </a:xfrm>
          <a:prstGeom prst="donut">
            <a:avLst>
              <a:gd name="adj" fmla="val 11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21153"/>
            <a:ext cx="3337213" cy="403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ольцо 12"/>
          <p:cNvSpPr/>
          <p:nvPr/>
        </p:nvSpPr>
        <p:spPr>
          <a:xfrm>
            <a:off x="5105400" y="5233810"/>
            <a:ext cx="1489710" cy="591646"/>
          </a:xfrm>
          <a:prstGeom prst="donut">
            <a:avLst>
              <a:gd name="adj" fmla="val 11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1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128" y="102870"/>
            <a:ext cx="9281160" cy="6268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Электронная публикация </a:t>
            </a:r>
            <a:b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100" dirty="0" smtClean="0">
                <a:solidFill>
                  <a:schemeClr val="accent6">
                    <a:lumMod val="75000"/>
                  </a:schemeClr>
                </a:solidFill>
              </a:rPr>
              <a:t>(электронный журнал)</a:t>
            </a: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00050" y="5497830"/>
            <a:ext cx="11658600" cy="136017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defRPr/>
            </a:pPr>
            <a:endParaRPr lang="ru-RU" b="1" dirty="0">
              <a:solidFill>
                <a:srgbClr val="00339A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Логинов, Б. Р. 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Электронные каталоги и сервисы научных библиотек на этапе цифровой трансформации общества : 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[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презентация)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]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/ Логинов Борис Родионович</a:t>
            </a:r>
            <a:r>
              <a:rPr lang="ru-RU" sz="2100" dirty="0" smtClean="0">
                <a:solidFill>
                  <a:srgbClr val="C00000"/>
                </a:solidFill>
                <a:latin typeface="+mj-lt"/>
              </a:rPr>
              <a:t>. – Текст : электронный 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//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Теория и практика каталогизации и поиска библиотечных ресурсов : </a:t>
            </a:r>
            <a:r>
              <a:rPr lang="ru-RU" sz="2100" dirty="0">
                <a:solidFill>
                  <a:srgbClr val="C00000"/>
                </a:solidFill>
                <a:latin typeface="+mj-lt"/>
              </a:rPr>
              <a:t>электронный журнал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 – URL: 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hlinkClick r:id="rId2"/>
              </a:rPr>
              <a:t>http://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+mj-lt"/>
                <a:hlinkClick r:id="rId2"/>
              </a:rPr>
              <a:t>www.nilc.ru/text/Other_publications/Other_publications89.pdf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2100" dirty="0">
                <a:solidFill>
                  <a:srgbClr val="C00000"/>
                </a:solidFill>
                <a:latin typeface="+mj-lt"/>
              </a:rPr>
              <a:t>Дата</a:t>
            </a:r>
            <a:r>
              <a:rPr lang="ru-RU" sz="21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+mj-lt"/>
              </a:rPr>
              <a:t>публикации</a:t>
            </a:r>
            <a:r>
              <a:rPr lang="ru-RU" sz="21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2100" dirty="0" smtClean="0">
                <a:solidFill>
                  <a:srgbClr val="C00000"/>
                </a:solidFill>
                <a:latin typeface="+mj-lt"/>
              </a:rPr>
              <a:t>16 марта 2022</a:t>
            </a:r>
            <a:r>
              <a:rPr lang="ru-RU" sz="2100" dirty="0" smtClean="0">
                <a:solidFill>
                  <a:srgbClr val="00339A"/>
                </a:solidFill>
                <a:latin typeface="+mj-lt"/>
              </a:rPr>
              <a:t>.</a:t>
            </a:r>
            <a:endParaRPr lang="ru-RU" sz="2100" dirty="0">
              <a:solidFill>
                <a:srgbClr val="00339A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74" y="1043464"/>
            <a:ext cx="9181148" cy="445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ольцо 6"/>
          <p:cNvSpPr/>
          <p:nvPr/>
        </p:nvSpPr>
        <p:spPr>
          <a:xfrm>
            <a:off x="1705815" y="4284541"/>
            <a:ext cx="4942332" cy="41148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705815" y="5184122"/>
            <a:ext cx="2077515" cy="342900"/>
          </a:xfrm>
          <a:prstGeom prst="donut">
            <a:avLst>
              <a:gd name="adj" fmla="val 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02870"/>
            <a:ext cx="9806940" cy="16916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  <a:t>Электронная публикация </a:t>
            </a:r>
            <a:br>
              <a:rPr lang="ru-RU" alt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700" dirty="0" smtClean="0">
                <a:solidFill>
                  <a:schemeClr val="accent6">
                    <a:lumMod val="75000"/>
                  </a:schemeClr>
                </a:solidFill>
              </a:rPr>
              <a:t>(новостные, информационный сайты / порталы)</a:t>
            </a: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642360" cy="32918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Иншаков Олег Васильевич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 – Текст : электронный // Высота 102.0 : информационное агентство. - 2008. - 5 мая. -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URL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2"/>
              </a:rPr>
              <a:t>http://v102.ru/print/22344.html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(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дата обращения: 17.04.2023).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33"/>
          <a:stretch/>
        </p:blipFill>
        <p:spPr>
          <a:xfrm>
            <a:off x="197515" y="102870"/>
            <a:ext cx="872333" cy="6268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798" t="2956" r="7920" b="2864"/>
          <a:stretch>
            <a:fillRect/>
          </a:stretch>
        </p:blipFill>
        <p:spPr bwMode="auto">
          <a:xfrm>
            <a:off x="723295" y="1069848"/>
            <a:ext cx="6365730" cy="569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1562</TotalTime>
  <Words>763</Words>
  <Application>Microsoft Office PowerPoint</Application>
  <PresentationFormat>Широкоэкранный</PresentationFormat>
  <Paragraphs>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Microsoft YaHei</vt:lpstr>
      <vt:lpstr>Arial</vt:lpstr>
      <vt:lpstr>Calibri</vt:lpstr>
      <vt:lpstr>Cambria</vt:lpstr>
      <vt:lpstr>Georgia</vt:lpstr>
      <vt:lpstr>Times New Roman</vt:lpstr>
      <vt:lpstr>Trebuchet MS</vt:lpstr>
      <vt:lpstr>Wingdings</vt:lpstr>
      <vt:lpstr>Дерево</vt:lpstr>
      <vt:lpstr>Оформление  научно-справочного аппарата курсовой  и ВК работ</vt:lpstr>
      <vt:lpstr>Презентация PowerPoint</vt:lpstr>
      <vt:lpstr>    Сведения о составной части ресурса // Сведения об идентифицирующем ресурсе. – Сведения о местоположении составной части в ресурсе. – Примечания.  </vt:lpstr>
      <vt:lpstr>Презентация PowerPoint</vt:lpstr>
      <vt:lpstr> Электронная версия печатного издания (статьи из eLIBRARY, КиберЛенинки) </vt:lpstr>
      <vt:lpstr>Презентация PowerPoint</vt:lpstr>
      <vt:lpstr>Презентация PowerPoint</vt:lpstr>
      <vt:lpstr>  Электронная публикация  (электронный журнал)  </vt:lpstr>
      <vt:lpstr>  Электронная публикация  (новостные, информационный сайты / порталы)  </vt:lpstr>
      <vt:lpstr> </vt:lpstr>
      <vt:lpstr> </vt:lpstr>
      <vt:lpstr>ЭБС</vt:lpstr>
      <vt:lpstr> </vt:lpstr>
      <vt:lpstr>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 научно-справочного аппарата курсовой  и ВК работ</dc:title>
  <dc:creator>ibo</dc:creator>
  <cp:lastModifiedBy>ibo</cp:lastModifiedBy>
  <cp:revision>91</cp:revision>
  <dcterms:created xsi:type="dcterms:W3CDTF">2023-03-28T08:03:08Z</dcterms:created>
  <dcterms:modified xsi:type="dcterms:W3CDTF">2023-04-19T08:48:03Z</dcterms:modified>
</cp:coreProperties>
</file>