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8"/>
  </p:notesMasterIdLst>
  <p:sldIdLst>
    <p:sldId id="257" r:id="rId2"/>
    <p:sldId id="260" r:id="rId3"/>
    <p:sldId id="279" r:id="rId4"/>
    <p:sldId id="280" r:id="rId5"/>
    <p:sldId id="281" r:id="rId6"/>
    <p:sldId id="282" r:id="rId7"/>
    <p:sldId id="288" r:id="rId8"/>
    <p:sldId id="283" r:id="rId9"/>
    <p:sldId id="292" r:id="rId10"/>
    <p:sldId id="290" r:id="rId11"/>
    <p:sldId id="291" r:id="rId12"/>
    <p:sldId id="294" r:id="rId13"/>
    <p:sldId id="295" r:id="rId14"/>
    <p:sldId id="297" r:id="rId15"/>
    <p:sldId id="298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2BFAB-A7BE-4F54-BB4B-3D2D725DA49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5FD6D61-EDD0-43DF-9FE5-36B231D8DD5A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По месту положения</a:t>
          </a:r>
          <a:endParaRPr lang="ru-RU" dirty="0">
            <a:latin typeface="+mj-lt"/>
          </a:endParaRPr>
        </a:p>
      </dgm:t>
    </dgm:pt>
    <dgm:pt modelId="{5A000CE9-3A5F-4436-988A-E07C42AB2558}" type="parTrans" cxnId="{7288F5A5-3039-49B7-B382-B78D8D2AED53}">
      <dgm:prSet/>
      <dgm:spPr/>
      <dgm:t>
        <a:bodyPr/>
        <a:lstStyle/>
        <a:p>
          <a:endParaRPr lang="ru-RU"/>
        </a:p>
      </dgm:t>
    </dgm:pt>
    <dgm:pt modelId="{473858D1-A4AF-429E-ACA9-95CA0A16DED2}" type="sibTrans" cxnId="{7288F5A5-3039-49B7-B382-B78D8D2AED53}">
      <dgm:prSet/>
      <dgm:spPr/>
      <dgm:t>
        <a:bodyPr/>
        <a:lstStyle/>
        <a:p>
          <a:endParaRPr lang="ru-RU"/>
        </a:p>
      </dgm:t>
    </dgm:pt>
    <dgm:pt modelId="{8C6E5E72-91BF-4D5E-B50C-E6307C05035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j-lt"/>
            </a:rPr>
            <a:t>ВНУТРИТЕКСТОВЫЕ</a:t>
          </a:r>
          <a:endParaRPr lang="ru-RU" b="1" dirty="0">
            <a:solidFill>
              <a:srgbClr val="002060"/>
            </a:solidFill>
            <a:latin typeface="+mj-lt"/>
          </a:endParaRPr>
        </a:p>
      </dgm:t>
    </dgm:pt>
    <dgm:pt modelId="{55FE62D8-7462-4F11-9987-AB4F0918D65C}" type="parTrans" cxnId="{17C10252-F2DC-4A5B-9298-B2A90D70ABF3}">
      <dgm:prSet/>
      <dgm:spPr/>
      <dgm:t>
        <a:bodyPr/>
        <a:lstStyle/>
        <a:p>
          <a:endParaRPr lang="ru-RU"/>
        </a:p>
      </dgm:t>
    </dgm:pt>
    <dgm:pt modelId="{4DCCF9DB-36AD-4994-8487-FD906D511192}" type="sibTrans" cxnId="{17C10252-F2DC-4A5B-9298-B2A90D70ABF3}">
      <dgm:prSet/>
      <dgm:spPr/>
      <dgm:t>
        <a:bodyPr/>
        <a:lstStyle/>
        <a:p>
          <a:endParaRPr lang="ru-RU"/>
        </a:p>
      </dgm:t>
    </dgm:pt>
    <dgm:pt modelId="{36C80865-7B0D-49B3-99D4-3F8AEA885C5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j-lt"/>
            </a:rPr>
            <a:t>ЗАТЕКСТОВЫЕ</a:t>
          </a:r>
          <a:endParaRPr lang="ru-RU" b="1" dirty="0">
            <a:solidFill>
              <a:srgbClr val="002060"/>
            </a:solidFill>
            <a:latin typeface="+mj-lt"/>
          </a:endParaRPr>
        </a:p>
      </dgm:t>
    </dgm:pt>
    <dgm:pt modelId="{57A3719B-98C7-4E1B-AC87-6B821ABED816}" type="parTrans" cxnId="{BD77BDBA-4AB3-4CE7-92C0-A28588C4264D}">
      <dgm:prSet/>
      <dgm:spPr/>
      <dgm:t>
        <a:bodyPr/>
        <a:lstStyle/>
        <a:p>
          <a:endParaRPr lang="ru-RU"/>
        </a:p>
      </dgm:t>
    </dgm:pt>
    <dgm:pt modelId="{ECE3EF66-7688-4650-9C18-325BB5F957B9}" type="sibTrans" cxnId="{BD77BDBA-4AB3-4CE7-92C0-A28588C4264D}">
      <dgm:prSet/>
      <dgm:spPr/>
      <dgm:t>
        <a:bodyPr/>
        <a:lstStyle/>
        <a:p>
          <a:endParaRPr lang="ru-RU"/>
        </a:p>
      </dgm:t>
    </dgm:pt>
    <dgm:pt modelId="{AEB17AFE-A0CF-4AF4-9533-3AA91CFF9408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По упоминанию</a:t>
          </a:r>
          <a:endParaRPr lang="ru-RU" dirty="0">
            <a:latin typeface="+mj-lt"/>
          </a:endParaRPr>
        </a:p>
      </dgm:t>
    </dgm:pt>
    <dgm:pt modelId="{26835B92-440A-4619-B8A3-056CAEE9ECA9}" type="parTrans" cxnId="{2B794E64-7D6F-44E5-873D-343FF003DD21}">
      <dgm:prSet/>
      <dgm:spPr/>
      <dgm:t>
        <a:bodyPr/>
        <a:lstStyle/>
        <a:p>
          <a:endParaRPr lang="ru-RU"/>
        </a:p>
      </dgm:t>
    </dgm:pt>
    <dgm:pt modelId="{C3110F65-5DF4-468A-846E-FFE256B99FC3}" type="sibTrans" cxnId="{2B794E64-7D6F-44E5-873D-343FF003DD21}">
      <dgm:prSet/>
      <dgm:spPr/>
      <dgm:t>
        <a:bodyPr/>
        <a:lstStyle/>
        <a:p>
          <a:endParaRPr lang="ru-RU"/>
        </a:p>
      </dgm:t>
    </dgm:pt>
    <dgm:pt modelId="{8814A9F3-0BEA-40A5-BF32-953F17A0866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j-lt"/>
            </a:rPr>
            <a:t>ПЕРВИЧНАЯ</a:t>
          </a:r>
          <a:endParaRPr lang="ru-RU" b="1" dirty="0">
            <a:solidFill>
              <a:srgbClr val="002060"/>
            </a:solidFill>
            <a:latin typeface="+mj-lt"/>
          </a:endParaRPr>
        </a:p>
      </dgm:t>
    </dgm:pt>
    <dgm:pt modelId="{63E3A3FD-6810-452F-AED5-4679ED2D32D1}" type="parTrans" cxnId="{E54B08D7-7416-4689-8B8E-3A14C57DC4E0}">
      <dgm:prSet/>
      <dgm:spPr/>
      <dgm:t>
        <a:bodyPr/>
        <a:lstStyle/>
        <a:p>
          <a:endParaRPr lang="ru-RU"/>
        </a:p>
      </dgm:t>
    </dgm:pt>
    <dgm:pt modelId="{C0CB89B4-2B6A-4618-BDA6-7506D3AF837F}" type="sibTrans" cxnId="{E54B08D7-7416-4689-8B8E-3A14C57DC4E0}">
      <dgm:prSet/>
      <dgm:spPr/>
      <dgm:t>
        <a:bodyPr/>
        <a:lstStyle/>
        <a:p>
          <a:endParaRPr lang="ru-RU"/>
        </a:p>
      </dgm:t>
    </dgm:pt>
    <dgm:pt modelId="{068C5DC8-2212-4260-ACFE-A4FC2F2A163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j-lt"/>
            </a:rPr>
            <a:t>ВТОРИЧНАЯ</a:t>
          </a:r>
          <a:endParaRPr lang="ru-RU" b="1" dirty="0">
            <a:solidFill>
              <a:srgbClr val="002060"/>
            </a:solidFill>
            <a:latin typeface="+mj-lt"/>
          </a:endParaRPr>
        </a:p>
      </dgm:t>
    </dgm:pt>
    <dgm:pt modelId="{44E2AC7A-8B1B-46AB-8358-965ABEB02F34}" type="parTrans" cxnId="{574DCA73-D7C3-476E-8C23-08A8DFE1C522}">
      <dgm:prSet/>
      <dgm:spPr/>
      <dgm:t>
        <a:bodyPr/>
        <a:lstStyle/>
        <a:p>
          <a:endParaRPr lang="ru-RU"/>
        </a:p>
      </dgm:t>
    </dgm:pt>
    <dgm:pt modelId="{F5FFFDCA-B3F9-45B1-BFEC-621A4FF4202F}" type="sibTrans" cxnId="{574DCA73-D7C3-476E-8C23-08A8DFE1C522}">
      <dgm:prSet/>
      <dgm:spPr/>
      <dgm:t>
        <a:bodyPr/>
        <a:lstStyle/>
        <a:p>
          <a:endParaRPr lang="ru-RU"/>
        </a:p>
      </dgm:t>
    </dgm:pt>
    <dgm:pt modelId="{0D68ED79-74BE-43F5-B865-2FE6C871FD5D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+mj-lt"/>
            </a:rPr>
            <a:t>ПОДСТРОЧНЫЕ</a:t>
          </a:r>
          <a:endParaRPr lang="ru-RU" b="1" dirty="0">
            <a:solidFill>
              <a:srgbClr val="002060"/>
            </a:solidFill>
            <a:latin typeface="+mj-lt"/>
          </a:endParaRPr>
        </a:p>
      </dgm:t>
    </dgm:pt>
    <dgm:pt modelId="{9504BA4B-B5C8-4E30-8B76-7BE114778049}" type="parTrans" cxnId="{56413A16-85CA-4572-958E-6774F9E14742}">
      <dgm:prSet/>
      <dgm:spPr/>
      <dgm:t>
        <a:bodyPr/>
        <a:lstStyle/>
        <a:p>
          <a:endParaRPr lang="ru-RU"/>
        </a:p>
      </dgm:t>
    </dgm:pt>
    <dgm:pt modelId="{81ECD703-12A6-45A4-8F6F-AD24D222B960}" type="sibTrans" cxnId="{56413A16-85CA-4572-958E-6774F9E14742}">
      <dgm:prSet/>
      <dgm:spPr/>
      <dgm:t>
        <a:bodyPr/>
        <a:lstStyle/>
        <a:p>
          <a:endParaRPr lang="ru-RU"/>
        </a:p>
      </dgm:t>
    </dgm:pt>
    <dgm:pt modelId="{98EE04DA-A9A5-43DA-A3EF-A6E47D14F721}">
      <dgm:prSet/>
      <dgm:spPr/>
      <dgm:t>
        <a:bodyPr/>
        <a:lstStyle/>
        <a:p>
          <a:r>
            <a:rPr lang="ru-RU" dirty="0" smtClean="0">
              <a:latin typeface="+mj-lt"/>
            </a:rPr>
            <a:t>Комплексная ссылка</a:t>
          </a:r>
          <a:endParaRPr lang="ru-RU" dirty="0">
            <a:latin typeface="+mj-lt"/>
          </a:endParaRPr>
        </a:p>
      </dgm:t>
    </dgm:pt>
    <dgm:pt modelId="{F6D7B5EF-C396-4964-B07F-71FA5C8559A3}" type="parTrans" cxnId="{76E4B45F-0C70-4B9E-874D-F29206AF67AF}">
      <dgm:prSet/>
      <dgm:spPr/>
      <dgm:t>
        <a:bodyPr/>
        <a:lstStyle/>
        <a:p>
          <a:endParaRPr lang="ru-RU"/>
        </a:p>
      </dgm:t>
    </dgm:pt>
    <dgm:pt modelId="{ABCEC6A6-0BFB-4CB4-9AE5-5401F437E36B}" type="sibTrans" cxnId="{76E4B45F-0C70-4B9E-874D-F29206AF67AF}">
      <dgm:prSet/>
      <dgm:spPr/>
      <dgm:t>
        <a:bodyPr/>
        <a:lstStyle/>
        <a:p>
          <a:endParaRPr lang="ru-RU"/>
        </a:p>
      </dgm:t>
    </dgm:pt>
    <dgm:pt modelId="{B697DB67-AEB8-4084-81F4-41489AA63FE9}" type="pres">
      <dgm:prSet presAssocID="{9C02BFAB-A7BE-4F54-BB4B-3D2D725DA4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FF7B4E-EA72-4F6A-B6CE-973BC7BAEAF7}" type="pres">
      <dgm:prSet presAssocID="{C5FD6D61-EDD0-43DF-9FE5-36B231D8DD5A}" presName="root" presStyleCnt="0"/>
      <dgm:spPr/>
    </dgm:pt>
    <dgm:pt modelId="{905788C6-F267-4781-8E5A-22BEF6672AEC}" type="pres">
      <dgm:prSet presAssocID="{C5FD6D61-EDD0-43DF-9FE5-36B231D8DD5A}" presName="rootComposite" presStyleCnt="0"/>
      <dgm:spPr/>
    </dgm:pt>
    <dgm:pt modelId="{DCD3CA8E-6915-485D-A178-B7469CCC7BF1}" type="pres">
      <dgm:prSet presAssocID="{C5FD6D61-EDD0-43DF-9FE5-36B231D8DD5A}" presName="rootText" presStyleLbl="node1" presStyleIdx="0" presStyleCnt="3"/>
      <dgm:spPr/>
      <dgm:t>
        <a:bodyPr/>
        <a:lstStyle/>
        <a:p>
          <a:endParaRPr lang="ru-RU"/>
        </a:p>
      </dgm:t>
    </dgm:pt>
    <dgm:pt modelId="{508406B4-0006-4804-9940-3A1CC5DA09AD}" type="pres">
      <dgm:prSet presAssocID="{C5FD6D61-EDD0-43DF-9FE5-36B231D8DD5A}" presName="rootConnector" presStyleLbl="node1" presStyleIdx="0" presStyleCnt="3"/>
      <dgm:spPr/>
      <dgm:t>
        <a:bodyPr/>
        <a:lstStyle/>
        <a:p>
          <a:endParaRPr lang="ru-RU"/>
        </a:p>
      </dgm:t>
    </dgm:pt>
    <dgm:pt modelId="{854246C2-63B8-478E-8D9F-ACE70C394B82}" type="pres">
      <dgm:prSet presAssocID="{C5FD6D61-EDD0-43DF-9FE5-36B231D8DD5A}" presName="childShape" presStyleCnt="0"/>
      <dgm:spPr/>
    </dgm:pt>
    <dgm:pt modelId="{E363095C-6AF3-4E83-B217-6218820A457D}" type="pres">
      <dgm:prSet presAssocID="{55FE62D8-7462-4F11-9987-AB4F0918D65C}" presName="Name13" presStyleLbl="parChTrans1D2" presStyleIdx="0" presStyleCnt="5"/>
      <dgm:spPr/>
      <dgm:t>
        <a:bodyPr/>
        <a:lstStyle/>
        <a:p>
          <a:endParaRPr lang="ru-RU"/>
        </a:p>
      </dgm:t>
    </dgm:pt>
    <dgm:pt modelId="{948E60E5-7070-471B-A1D1-341DDDD14036}" type="pres">
      <dgm:prSet presAssocID="{8C6E5E72-91BF-4D5E-B50C-E6307C050355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E9416-4BEA-4436-851D-3DF75F6D11A7}" type="pres">
      <dgm:prSet presAssocID="{57A3719B-98C7-4E1B-AC87-6B821ABED816}" presName="Name13" presStyleLbl="parChTrans1D2" presStyleIdx="1" presStyleCnt="5"/>
      <dgm:spPr/>
      <dgm:t>
        <a:bodyPr/>
        <a:lstStyle/>
        <a:p>
          <a:endParaRPr lang="ru-RU"/>
        </a:p>
      </dgm:t>
    </dgm:pt>
    <dgm:pt modelId="{EDFBF3F4-8FC5-42BB-AE38-7B32B60338E2}" type="pres">
      <dgm:prSet presAssocID="{36C80865-7B0D-49B3-99D4-3F8AEA885C5C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2657F-FA96-40E3-A3CE-156AB73EC61C}" type="pres">
      <dgm:prSet presAssocID="{9504BA4B-B5C8-4E30-8B76-7BE114778049}" presName="Name13" presStyleLbl="parChTrans1D2" presStyleIdx="2" presStyleCnt="5"/>
      <dgm:spPr/>
      <dgm:t>
        <a:bodyPr/>
        <a:lstStyle/>
        <a:p>
          <a:endParaRPr lang="ru-RU"/>
        </a:p>
      </dgm:t>
    </dgm:pt>
    <dgm:pt modelId="{622CE9CD-470E-495F-BF18-5C0CE29436FE}" type="pres">
      <dgm:prSet presAssocID="{0D68ED79-74BE-43F5-B865-2FE6C871FD5D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BB8A4-8664-48BE-9493-24A7535296A5}" type="pres">
      <dgm:prSet presAssocID="{AEB17AFE-A0CF-4AF4-9533-3AA91CFF9408}" presName="root" presStyleCnt="0"/>
      <dgm:spPr/>
    </dgm:pt>
    <dgm:pt modelId="{E99222B4-087D-4C10-921C-D06721E159DD}" type="pres">
      <dgm:prSet presAssocID="{AEB17AFE-A0CF-4AF4-9533-3AA91CFF9408}" presName="rootComposite" presStyleCnt="0"/>
      <dgm:spPr/>
    </dgm:pt>
    <dgm:pt modelId="{1C6CCB52-CB87-41AE-9EA1-945E881F4D2F}" type="pres">
      <dgm:prSet presAssocID="{AEB17AFE-A0CF-4AF4-9533-3AA91CFF9408}" presName="rootText" presStyleLbl="node1" presStyleIdx="1" presStyleCnt="3"/>
      <dgm:spPr/>
      <dgm:t>
        <a:bodyPr/>
        <a:lstStyle/>
        <a:p>
          <a:endParaRPr lang="ru-RU"/>
        </a:p>
      </dgm:t>
    </dgm:pt>
    <dgm:pt modelId="{A1A2C609-5445-4E5F-AC7F-D52FEDBDE700}" type="pres">
      <dgm:prSet presAssocID="{AEB17AFE-A0CF-4AF4-9533-3AA91CFF9408}" presName="rootConnector" presStyleLbl="node1" presStyleIdx="1" presStyleCnt="3"/>
      <dgm:spPr/>
      <dgm:t>
        <a:bodyPr/>
        <a:lstStyle/>
        <a:p>
          <a:endParaRPr lang="ru-RU"/>
        </a:p>
      </dgm:t>
    </dgm:pt>
    <dgm:pt modelId="{A8896C56-6B19-4EE1-A2BA-F78986856839}" type="pres">
      <dgm:prSet presAssocID="{AEB17AFE-A0CF-4AF4-9533-3AA91CFF9408}" presName="childShape" presStyleCnt="0"/>
      <dgm:spPr/>
    </dgm:pt>
    <dgm:pt modelId="{7722B112-0723-43FA-A6DF-BAE7669E1419}" type="pres">
      <dgm:prSet presAssocID="{63E3A3FD-6810-452F-AED5-4679ED2D32D1}" presName="Name13" presStyleLbl="parChTrans1D2" presStyleIdx="3" presStyleCnt="5"/>
      <dgm:spPr/>
      <dgm:t>
        <a:bodyPr/>
        <a:lstStyle/>
        <a:p>
          <a:endParaRPr lang="ru-RU"/>
        </a:p>
      </dgm:t>
    </dgm:pt>
    <dgm:pt modelId="{D7B658C5-1978-4580-9590-55A2165FBA1C}" type="pres">
      <dgm:prSet presAssocID="{8814A9F3-0BEA-40A5-BF32-953F17A08667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DDF4D-5189-4493-BBA3-34E076D7D32F}" type="pres">
      <dgm:prSet presAssocID="{44E2AC7A-8B1B-46AB-8358-965ABEB02F34}" presName="Name13" presStyleLbl="parChTrans1D2" presStyleIdx="4" presStyleCnt="5"/>
      <dgm:spPr/>
      <dgm:t>
        <a:bodyPr/>
        <a:lstStyle/>
        <a:p>
          <a:endParaRPr lang="ru-RU"/>
        </a:p>
      </dgm:t>
    </dgm:pt>
    <dgm:pt modelId="{D514AB78-AD91-425C-AC39-E64242EA8827}" type="pres">
      <dgm:prSet presAssocID="{068C5DC8-2212-4260-ACFE-A4FC2F2A1635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01AD6-C505-41D1-82B2-ECC457B49EE5}" type="pres">
      <dgm:prSet presAssocID="{98EE04DA-A9A5-43DA-A3EF-A6E47D14F721}" presName="root" presStyleCnt="0"/>
      <dgm:spPr/>
    </dgm:pt>
    <dgm:pt modelId="{EFF0729F-EFEC-4249-A694-0CCCA9238888}" type="pres">
      <dgm:prSet presAssocID="{98EE04DA-A9A5-43DA-A3EF-A6E47D14F721}" presName="rootComposite" presStyleCnt="0"/>
      <dgm:spPr/>
    </dgm:pt>
    <dgm:pt modelId="{931DA65D-E73F-4C20-BB2D-152BB5C29757}" type="pres">
      <dgm:prSet presAssocID="{98EE04DA-A9A5-43DA-A3EF-A6E47D14F721}" presName="rootText" presStyleLbl="node1" presStyleIdx="2" presStyleCnt="3"/>
      <dgm:spPr/>
      <dgm:t>
        <a:bodyPr/>
        <a:lstStyle/>
        <a:p>
          <a:endParaRPr lang="ru-RU"/>
        </a:p>
      </dgm:t>
    </dgm:pt>
    <dgm:pt modelId="{A396277F-4131-4DAF-ABEF-06E74B54CACD}" type="pres">
      <dgm:prSet presAssocID="{98EE04DA-A9A5-43DA-A3EF-A6E47D14F721}" presName="rootConnector" presStyleLbl="node1" presStyleIdx="2" presStyleCnt="3"/>
      <dgm:spPr/>
      <dgm:t>
        <a:bodyPr/>
        <a:lstStyle/>
        <a:p>
          <a:endParaRPr lang="ru-RU"/>
        </a:p>
      </dgm:t>
    </dgm:pt>
    <dgm:pt modelId="{2CDA695C-68EA-4FDC-92B1-0C54AB6F5CE3}" type="pres">
      <dgm:prSet presAssocID="{98EE04DA-A9A5-43DA-A3EF-A6E47D14F721}" presName="childShape" presStyleCnt="0"/>
      <dgm:spPr/>
    </dgm:pt>
  </dgm:ptLst>
  <dgm:cxnLst>
    <dgm:cxn modelId="{0D64F155-CB08-4558-AA31-CA76D16FD34D}" type="presOf" srcId="{8814A9F3-0BEA-40A5-BF32-953F17A08667}" destId="{D7B658C5-1978-4580-9590-55A2165FBA1C}" srcOrd="0" destOrd="0" presId="urn:microsoft.com/office/officeart/2005/8/layout/hierarchy3"/>
    <dgm:cxn modelId="{F108520B-3583-4A53-93FA-2609A52C5AF5}" type="presOf" srcId="{AEB17AFE-A0CF-4AF4-9533-3AA91CFF9408}" destId="{A1A2C609-5445-4E5F-AC7F-D52FEDBDE700}" srcOrd="1" destOrd="0" presId="urn:microsoft.com/office/officeart/2005/8/layout/hierarchy3"/>
    <dgm:cxn modelId="{E91A81F6-2F26-4060-908E-221C23FCF78B}" type="presOf" srcId="{C5FD6D61-EDD0-43DF-9FE5-36B231D8DD5A}" destId="{DCD3CA8E-6915-485D-A178-B7469CCC7BF1}" srcOrd="0" destOrd="0" presId="urn:microsoft.com/office/officeart/2005/8/layout/hierarchy3"/>
    <dgm:cxn modelId="{B40A7FBE-EEAB-44EF-BCC3-ABCFE4BA0CD9}" type="presOf" srcId="{44E2AC7A-8B1B-46AB-8358-965ABEB02F34}" destId="{332DDF4D-5189-4493-BBA3-34E076D7D32F}" srcOrd="0" destOrd="0" presId="urn:microsoft.com/office/officeart/2005/8/layout/hierarchy3"/>
    <dgm:cxn modelId="{8925BD97-8D0A-433A-8DA5-5EEC8D1E71A5}" type="presOf" srcId="{9C02BFAB-A7BE-4F54-BB4B-3D2D725DA497}" destId="{B697DB67-AEB8-4084-81F4-41489AA63FE9}" srcOrd="0" destOrd="0" presId="urn:microsoft.com/office/officeart/2005/8/layout/hierarchy3"/>
    <dgm:cxn modelId="{A8B323DB-E7D4-4F4F-B97A-2A9DA210A28E}" type="presOf" srcId="{98EE04DA-A9A5-43DA-A3EF-A6E47D14F721}" destId="{A396277F-4131-4DAF-ABEF-06E74B54CACD}" srcOrd="1" destOrd="0" presId="urn:microsoft.com/office/officeart/2005/8/layout/hierarchy3"/>
    <dgm:cxn modelId="{E54B08D7-7416-4689-8B8E-3A14C57DC4E0}" srcId="{AEB17AFE-A0CF-4AF4-9533-3AA91CFF9408}" destId="{8814A9F3-0BEA-40A5-BF32-953F17A08667}" srcOrd="0" destOrd="0" parTransId="{63E3A3FD-6810-452F-AED5-4679ED2D32D1}" sibTransId="{C0CB89B4-2B6A-4618-BDA6-7506D3AF837F}"/>
    <dgm:cxn modelId="{11CF0FF8-7F64-4727-B1FF-10CBC2E9F8C8}" type="presOf" srcId="{AEB17AFE-A0CF-4AF4-9533-3AA91CFF9408}" destId="{1C6CCB52-CB87-41AE-9EA1-945E881F4D2F}" srcOrd="0" destOrd="0" presId="urn:microsoft.com/office/officeart/2005/8/layout/hierarchy3"/>
    <dgm:cxn modelId="{574DCA73-D7C3-476E-8C23-08A8DFE1C522}" srcId="{AEB17AFE-A0CF-4AF4-9533-3AA91CFF9408}" destId="{068C5DC8-2212-4260-ACFE-A4FC2F2A1635}" srcOrd="1" destOrd="0" parTransId="{44E2AC7A-8B1B-46AB-8358-965ABEB02F34}" sibTransId="{F5FFFDCA-B3F9-45B1-BFEC-621A4FF4202F}"/>
    <dgm:cxn modelId="{0A0AF019-F0F0-460E-83CD-70290DC4FDE3}" type="presOf" srcId="{98EE04DA-A9A5-43DA-A3EF-A6E47D14F721}" destId="{931DA65D-E73F-4C20-BB2D-152BB5C29757}" srcOrd="0" destOrd="0" presId="urn:microsoft.com/office/officeart/2005/8/layout/hierarchy3"/>
    <dgm:cxn modelId="{17C10252-F2DC-4A5B-9298-B2A90D70ABF3}" srcId="{C5FD6D61-EDD0-43DF-9FE5-36B231D8DD5A}" destId="{8C6E5E72-91BF-4D5E-B50C-E6307C050355}" srcOrd="0" destOrd="0" parTransId="{55FE62D8-7462-4F11-9987-AB4F0918D65C}" sibTransId="{4DCCF9DB-36AD-4994-8487-FD906D511192}"/>
    <dgm:cxn modelId="{74B784CF-ACF0-4F46-BED2-69149C4D8911}" type="presOf" srcId="{0D68ED79-74BE-43F5-B865-2FE6C871FD5D}" destId="{622CE9CD-470E-495F-BF18-5C0CE29436FE}" srcOrd="0" destOrd="0" presId="urn:microsoft.com/office/officeart/2005/8/layout/hierarchy3"/>
    <dgm:cxn modelId="{76E4B45F-0C70-4B9E-874D-F29206AF67AF}" srcId="{9C02BFAB-A7BE-4F54-BB4B-3D2D725DA497}" destId="{98EE04DA-A9A5-43DA-A3EF-A6E47D14F721}" srcOrd="2" destOrd="0" parTransId="{F6D7B5EF-C396-4964-B07F-71FA5C8559A3}" sibTransId="{ABCEC6A6-0BFB-4CB4-9AE5-5401F437E36B}"/>
    <dgm:cxn modelId="{42232FFC-6E72-46C8-A7E9-510681695D58}" type="presOf" srcId="{55FE62D8-7462-4F11-9987-AB4F0918D65C}" destId="{E363095C-6AF3-4E83-B217-6218820A457D}" srcOrd="0" destOrd="0" presId="urn:microsoft.com/office/officeart/2005/8/layout/hierarchy3"/>
    <dgm:cxn modelId="{56413A16-85CA-4572-958E-6774F9E14742}" srcId="{C5FD6D61-EDD0-43DF-9FE5-36B231D8DD5A}" destId="{0D68ED79-74BE-43F5-B865-2FE6C871FD5D}" srcOrd="2" destOrd="0" parTransId="{9504BA4B-B5C8-4E30-8B76-7BE114778049}" sibTransId="{81ECD703-12A6-45A4-8F6F-AD24D222B960}"/>
    <dgm:cxn modelId="{BD77BDBA-4AB3-4CE7-92C0-A28588C4264D}" srcId="{C5FD6D61-EDD0-43DF-9FE5-36B231D8DD5A}" destId="{36C80865-7B0D-49B3-99D4-3F8AEA885C5C}" srcOrd="1" destOrd="0" parTransId="{57A3719B-98C7-4E1B-AC87-6B821ABED816}" sibTransId="{ECE3EF66-7688-4650-9C18-325BB5F957B9}"/>
    <dgm:cxn modelId="{B594C2CF-94A4-4555-A0CD-29A718DF4B80}" type="presOf" srcId="{36C80865-7B0D-49B3-99D4-3F8AEA885C5C}" destId="{EDFBF3F4-8FC5-42BB-AE38-7B32B60338E2}" srcOrd="0" destOrd="0" presId="urn:microsoft.com/office/officeart/2005/8/layout/hierarchy3"/>
    <dgm:cxn modelId="{9C434378-0159-416B-980C-342E193B5FF6}" type="presOf" srcId="{9504BA4B-B5C8-4E30-8B76-7BE114778049}" destId="{9AE2657F-FA96-40E3-A3CE-156AB73EC61C}" srcOrd="0" destOrd="0" presId="urn:microsoft.com/office/officeart/2005/8/layout/hierarchy3"/>
    <dgm:cxn modelId="{54D12696-D018-4070-B55E-BD2A955FB073}" type="presOf" srcId="{C5FD6D61-EDD0-43DF-9FE5-36B231D8DD5A}" destId="{508406B4-0006-4804-9940-3A1CC5DA09AD}" srcOrd="1" destOrd="0" presId="urn:microsoft.com/office/officeart/2005/8/layout/hierarchy3"/>
    <dgm:cxn modelId="{7288F5A5-3039-49B7-B382-B78D8D2AED53}" srcId="{9C02BFAB-A7BE-4F54-BB4B-3D2D725DA497}" destId="{C5FD6D61-EDD0-43DF-9FE5-36B231D8DD5A}" srcOrd="0" destOrd="0" parTransId="{5A000CE9-3A5F-4436-988A-E07C42AB2558}" sibTransId="{473858D1-A4AF-429E-ACA9-95CA0A16DED2}"/>
    <dgm:cxn modelId="{BFE1CCB7-B868-4D6B-8F7B-EC8DA312F2CE}" type="presOf" srcId="{8C6E5E72-91BF-4D5E-B50C-E6307C050355}" destId="{948E60E5-7070-471B-A1D1-341DDDD14036}" srcOrd="0" destOrd="0" presId="urn:microsoft.com/office/officeart/2005/8/layout/hierarchy3"/>
    <dgm:cxn modelId="{EFCCEBB8-E88B-4121-AE0B-EA0BAEEFFFA0}" type="presOf" srcId="{57A3719B-98C7-4E1B-AC87-6B821ABED816}" destId="{BBCE9416-4BEA-4436-851D-3DF75F6D11A7}" srcOrd="0" destOrd="0" presId="urn:microsoft.com/office/officeart/2005/8/layout/hierarchy3"/>
    <dgm:cxn modelId="{2B794E64-7D6F-44E5-873D-343FF003DD21}" srcId="{9C02BFAB-A7BE-4F54-BB4B-3D2D725DA497}" destId="{AEB17AFE-A0CF-4AF4-9533-3AA91CFF9408}" srcOrd="1" destOrd="0" parTransId="{26835B92-440A-4619-B8A3-056CAEE9ECA9}" sibTransId="{C3110F65-5DF4-468A-846E-FFE256B99FC3}"/>
    <dgm:cxn modelId="{77A30348-3CFD-49D7-8BD6-1306E88224CE}" type="presOf" srcId="{068C5DC8-2212-4260-ACFE-A4FC2F2A1635}" destId="{D514AB78-AD91-425C-AC39-E64242EA8827}" srcOrd="0" destOrd="0" presId="urn:microsoft.com/office/officeart/2005/8/layout/hierarchy3"/>
    <dgm:cxn modelId="{289203EA-E67E-4899-A18C-133CEB6C3896}" type="presOf" srcId="{63E3A3FD-6810-452F-AED5-4679ED2D32D1}" destId="{7722B112-0723-43FA-A6DF-BAE7669E1419}" srcOrd="0" destOrd="0" presId="urn:microsoft.com/office/officeart/2005/8/layout/hierarchy3"/>
    <dgm:cxn modelId="{89D80C47-7C6B-4EDC-A087-2AC95D65F76C}" type="presParOf" srcId="{B697DB67-AEB8-4084-81F4-41489AA63FE9}" destId="{19FF7B4E-EA72-4F6A-B6CE-973BC7BAEAF7}" srcOrd="0" destOrd="0" presId="urn:microsoft.com/office/officeart/2005/8/layout/hierarchy3"/>
    <dgm:cxn modelId="{54328820-2A49-49CC-BA97-65C800BC55AD}" type="presParOf" srcId="{19FF7B4E-EA72-4F6A-B6CE-973BC7BAEAF7}" destId="{905788C6-F267-4781-8E5A-22BEF6672AEC}" srcOrd="0" destOrd="0" presId="urn:microsoft.com/office/officeart/2005/8/layout/hierarchy3"/>
    <dgm:cxn modelId="{842B53E7-9907-4E5A-8805-1E367431387F}" type="presParOf" srcId="{905788C6-F267-4781-8E5A-22BEF6672AEC}" destId="{DCD3CA8E-6915-485D-A178-B7469CCC7BF1}" srcOrd="0" destOrd="0" presId="urn:microsoft.com/office/officeart/2005/8/layout/hierarchy3"/>
    <dgm:cxn modelId="{9F0C9C93-6D63-4759-8451-45C22DEF7A14}" type="presParOf" srcId="{905788C6-F267-4781-8E5A-22BEF6672AEC}" destId="{508406B4-0006-4804-9940-3A1CC5DA09AD}" srcOrd="1" destOrd="0" presId="urn:microsoft.com/office/officeart/2005/8/layout/hierarchy3"/>
    <dgm:cxn modelId="{1AD65EC1-B0A9-44B6-B91A-E35807884D28}" type="presParOf" srcId="{19FF7B4E-EA72-4F6A-B6CE-973BC7BAEAF7}" destId="{854246C2-63B8-478E-8D9F-ACE70C394B82}" srcOrd="1" destOrd="0" presId="urn:microsoft.com/office/officeart/2005/8/layout/hierarchy3"/>
    <dgm:cxn modelId="{1F86119D-9173-4E47-BE01-912519B45A8E}" type="presParOf" srcId="{854246C2-63B8-478E-8D9F-ACE70C394B82}" destId="{E363095C-6AF3-4E83-B217-6218820A457D}" srcOrd="0" destOrd="0" presId="urn:microsoft.com/office/officeart/2005/8/layout/hierarchy3"/>
    <dgm:cxn modelId="{2DA6CFC2-767E-433B-8F72-822A94A5700B}" type="presParOf" srcId="{854246C2-63B8-478E-8D9F-ACE70C394B82}" destId="{948E60E5-7070-471B-A1D1-341DDDD14036}" srcOrd="1" destOrd="0" presId="urn:microsoft.com/office/officeart/2005/8/layout/hierarchy3"/>
    <dgm:cxn modelId="{49924774-3CF7-41EB-A6C3-CC62383A3ED6}" type="presParOf" srcId="{854246C2-63B8-478E-8D9F-ACE70C394B82}" destId="{BBCE9416-4BEA-4436-851D-3DF75F6D11A7}" srcOrd="2" destOrd="0" presId="urn:microsoft.com/office/officeart/2005/8/layout/hierarchy3"/>
    <dgm:cxn modelId="{4DFD7708-8B9D-4E56-8CAE-096C2C673A00}" type="presParOf" srcId="{854246C2-63B8-478E-8D9F-ACE70C394B82}" destId="{EDFBF3F4-8FC5-42BB-AE38-7B32B60338E2}" srcOrd="3" destOrd="0" presId="urn:microsoft.com/office/officeart/2005/8/layout/hierarchy3"/>
    <dgm:cxn modelId="{5B332AF3-C610-4694-BBC1-582022754A7B}" type="presParOf" srcId="{854246C2-63B8-478E-8D9F-ACE70C394B82}" destId="{9AE2657F-FA96-40E3-A3CE-156AB73EC61C}" srcOrd="4" destOrd="0" presId="urn:microsoft.com/office/officeart/2005/8/layout/hierarchy3"/>
    <dgm:cxn modelId="{A57BE32A-A217-4BA1-A064-FAEF57339AE3}" type="presParOf" srcId="{854246C2-63B8-478E-8D9F-ACE70C394B82}" destId="{622CE9CD-470E-495F-BF18-5C0CE29436FE}" srcOrd="5" destOrd="0" presId="urn:microsoft.com/office/officeart/2005/8/layout/hierarchy3"/>
    <dgm:cxn modelId="{CE1522BA-1E9E-4000-86C6-1CD693055256}" type="presParOf" srcId="{B697DB67-AEB8-4084-81F4-41489AA63FE9}" destId="{32ABB8A4-8664-48BE-9493-24A7535296A5}" srcOrd="1" destOrd="0" presId="urn:microsoft.com/office/officeart/2005/8/layout/hierarchy3"/>
    <dgm:cxn modelId="{203D8C1F-A504-4E5D-844D-A886A7E59421}" type="presParOf" srcId="{32ABB8A4-8664-48BE-9493-24A7535296A5}" destId="{E99222B4-087D-4C10-921C-D06721E159DD}" srcOrd="0" destOrd="0" presId="urn:microsoft.com/office/officeart/2005/8/layout/hierarchy3"/>
    <dgm:cxn modelId="{A60E7643-E29D-4B01-B4D0-CE01389FB263}" type="presParOf" srcId="{E99222B4-087D-4C10-921C-D06721E159DD}" destId="{1C6CCB52-CB87-41AE-9EA1-945E881F4D2F}" srcOrd="0" destOrd="0" presId="urn:microsoft.com/office/officeart/2005/8/layout/hierarchy3"/>
    <dgm:cxn modelId="{5A85CF9E-AC72-4301-BE19-603AD8A2328A}" type="presParOf" srcId="{E99222B4-087D-4C10-921C-D06721E159DD}" destId="{A1A2C609-5445-4E5F-AC7F-D52FEDBDE700}" srcOrd="1" destOrd="0" presId="urn:microsoft.com/office/officeart/2005/8/layout/hierarchy3"/>
    <dgm:cxn modelId="{3A021019-29F8-4F70-AFC5-B2F9F2439257}" type="presParOf" srcId="{32ABB8A4-8664-48BE-9493-24A7535296A5}" destId="{A8896C56-6B19-4EE1-A2BA-F78986856839}" srcOrd="1" destOrd="0" presId="urn:microsoft.com/office/officeart/2005/8/layout/hierarchy3"/>
    <dgm:cxn modelId="{FBA5E5F1-DB75-4DEE-9E95-26CF612AA120}" type="presParOf" srcId="{A8896C56-6B19-4EE1-A2BA-F78986856839}" destId="{7722B112-0723-43FA-A6DF-BAE7669E1419}" srcOrd="0" destOrd="0" presId="urn:microsoft.com/office/officeart/2005/8/layout/hierarchy3"/>
    <dgm:cxn modelId="{CB2F55DD-4D23-462F-99E4-42FF42EFF07A}" type="presParOf" srcId="{A8896C56-6B19-4EE1-A2BA-F78986856839}" destId="{D7B658C5-1978-4580-9590-55A2165FBA1C}" srcOrd="1" destOrd="0" presId="urn:microsoft.com/office/officeart/2005/8/layout/hierarchy3"/>
    <dgm:cxn modelId="{862C79D3-1EB8-48D7-BE6A-88F2C3E5D5D4}" type="presParOf" srcId="{A8896C56-6B19-4EE1-A2BA-F78986856839}" destId="{332DDF4D-5189-4493-BBA3-34E076D7D32F}" srcOrd="2" destOrd="0" presId="urn:microsoft.com/office/officeart/2005/8/layout/hierarchy3"/>
    <dgm:cxn modelId="{C44B3F67-7543-4F25-8916-FE200F90D46A}" type="presParOf" srcId="{A8896C56-6B19-4EE1-A2BA-F78986856839}" destId="{D514AB78-AD91-425C-AC39-E64242EA8827}" srcOrd="3" destOrd="0" presId="urn:microsoft.com/office/officeart/2005/8/layout/hierarchy3"/>
    <dgm:cxn modelId="{AF6AEC2E-DBE0-42E2-A5AB-79DF0DE60A95}" type="presParOf" srcId="{B697DB67-AEB8-4084-81F4-41489AA63FE9}" destId="{86601AD6-C505-41D1-82B2-ECC457B49EE5}" srcOrd="2" destOrd="0" presId="urn:microsoft.com/office/officeart/2005/8/layout/hierarchy3"/>
    <dgm:cxn modelId="{F679B3A8-217E-4DCB-A765-E6BAC64110EC}" type="presParOf" srcId="{86601AD6-C505-41D1-82B2-ECC457B49EE5}" destId="{EFF0729F-EFEC-4249-A694-0CCCA9238888}" srcOrd="0" destOrd="0" presId="urn:microsoft.com/office/officeart/2005/8/layout/hierarchy3"/>
    <dgm:cxn modelId="{C105FB1A-114A-4F35-8C18-ECA8AF6A4506}" type="presParOf" srcId="{EFF0729F-EFEC-4249-A694-0CCCA9238888}" destId="{931DA65D-E73F-4C20-BB2D-152BB5C29757}" srcOrd="0" destOrd="0" presId="urn:microsoft.com/office/officeart/2005/8/layout/hierarchy3"/>
    <dgm:cxn modelId="{F9218096-9B13-4F6C-9FB7-092CBDF4A75F}" type="presParOf" srcId="{EFF0729F-EFEC-4249-A694-0CCCA9238888}" destId="{A396277F-4131-4DAF-ABEF-06E74B54CACD}" srcOrd="1" destOrd="0" presId="urn:microsoft.com/office/officeart/2005/8/layout/hierarchy3"/>
    <dgm:cxn modelId="{10E9F158-6CA8-472E-9B29-E0A14B690830}" type="presParOf" srcId="{86601AD6-C505-41D1-82B2-ECC457B49EE5}" destId="{2CDA695C-68EA-4FDC-92B1-0C54AB6F5CE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3CA8E-6915-485D-A178-B7469CCC7BF1}">
      <dsp:nvSpPr>
        <dsp:cNvPr id="0" name=""/>
        <dsp:cNvSpPr/>
      </dsp:nvSpPr>
      <dsp:spPr>
        <a:xfrm>
          <a:off x="869305" y="424"/>
          <a:ext cx="2377082" cy="11885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+mj-lt"/>
            </a:rPr>
            <a:t>По месту положения</a:t>
          </a:r>
          <a:endParaRPr lang="ru-RU" sz="2700" kern="1200" dirty="0">
            <a:latin typeface="+mj-lt"/>
          </a:endParaRPr>
        </a:p>
      </dsp:txBody>
      <dsp:txXfrm>
        <a:off x="904116" y="35235"/>
        <a:ext cx="2307460" cy="1118919"/>
      </dsp:txXfrm>
    </dsp:sp>
    <dsp:sp modelId="{E363095C-6AF3-4E83-B217-6218820A457D}">
      <dsp:nvSpPr>
        <dsp:cNvPr id="0" name=""/>
        <dsp:cNvSpPr/>
      </dsp:nvSpPr>
      <dsp:spPr>
        <a:xfrm>
          <a:off x="1107013" y="1188965"/>
          <a:ext cx="237708" cy="891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406"/>
              </a:lnTo>
              <a:lnTo>
                <a:pt x="237708" y="8914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60E5-7070-471B-A1D1-341DDDD14036}">
      <dsp:nvSpPr>
        <dsp:cNvPr id="0" name=""/>
        <dsp:cNvSpPr/>
      </dsp:nvSpPr>
      <dsp:spPr>
        <a:xfrm>
          <a:off x="1344721" y="1486100"/>
          <a:ext cx="1901666" cy="1188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+mj-lt"/>
            </a:rPr>
            <a:t>ВНУТРИТЕКСТОВЫЕ</a:t>
          </a:r>
          <a:endParaRPr lang="ru-RU" sz="1200" b="1" kern="1200" dirty="0">
            <a:solidFill>
              <a:srgbClr val="002060"/>
            </a:solidFill>
            <a:latin typeface="+mj-lt"/>
          </a:endParaRPr>
        </a:p>
      </dsp:txBody>
      <dsp:txXfrm>
        <a:off x="1379532" y="1520911"/>
        <a:ext cx="1832044" cy="1118919"/>
      </dsp:txXfrm>
    </dsp:sp>
    <dsp:sp modelId="{BBCE9416-4BEA-4436-851D-3DF75F6D11A7}">
      <dsp:nvSpPr>
        <dsp:cNvPr id="0" name=""/>
        <dsp:cNvSpPr/>
      </dsp:nvSpPr>
      <dsp:spPr>
        <a:xfrm>
          <a:off x="1107013" y="1188965"/>
          <a:ext cx="237708" cy="2377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7082"/>
              </a:lnTo>
              <a:lnTo>
                <a:pt x="237708" y="23770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BF3F4-8FC5-42BB-AE38-7B32B60338E2}">
      <dsp:nvSpPr>
        <dsp:cNvPr id="0" name=""/>
        <dsp:cNvSpPr/>
      </dsp:nvSpPr>
      <dsp:spPr>
        <a:xfrm>
          <a:off x="1344721" y="2971777"/>
          <a:ext cx="1901666" cy="1188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502676"/>
              <a:satOff val="-6595"/>
              <a:lumOff val="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+mj-lt"/>
            </a:rPr>
            <a:t>ЗАТЕКСТОВЫЕ</a:t>
          </a:r>
          <a:endParaRPr lang="ru-RU" sz="1200" b="1" kern="1200" dirty="0">
            <a:solidFill>
              <a:srgbClr val="002060"/>
            </a:solidFill>
            <a:latin typeface="+mj-lt"/>
          </a:endParaRPr>
        </a:p>
      </dsp:txBody>
      <dsp:txXfrm>
        <a:off x="1379532" y="3006588"/>
        <a:ext cx="1832044" cy="1118919"/>
      </dsp:txXfrm>
    </dsp:sp>
    <dsp:sp modelId="{9AE2657F-FA96-40E3-A3CE-156AB73EC61C}">
      <dsp:nvSpPr>
        <dsp:cNvPr id="0" name=""/>
        <dsp:cNvSpPr/>
      </dsp:nvSpPr>
      <dsp:spPr>
        <a:xfrm>
          <a:off x="1107013" y="1188965"/>
          <a:ext cx="237708" cy="386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759"/>
              </a:lnTo>
              <a:lnTo>
                <a:pt x="237708" y="38627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CE9CD-470E-495F-BF18-5C0CE29436FE}">
      <dsp:nvSpPr>
        <dsp:cNvPr id="0" name=""/>
        <dsp:cNvSpPr/>
      </dsp:nvSpPr>
      <dsp:spPr>
        <a:xfrm>
          <a:off x="1344721" y="4457454"/>
          <a:ext cx="1901666" cy="1188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3005351"/>
              <a:satOff val="-13190"/>
              <a:lumOff val="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+mj-lt"/>
            </a:rPr>
            <a:t>ПОДСТРОЧНЫЕ</a:t>
          </a:r>
          <a:endParaRPr lang="ru-RU" sz="1200" b="1" kern="1200" dirty="0">
            <a:solidFill>
              <a:srgbClr val="002060"/>
            </a:solidFill>
            <a:latin typeface="+mj-lt"/>
          </a:endParaRPr>
        </a:p>
      </dsp:txBody>
      <dsp:txXfrm>
        <a:off x="1379532" y="4492265"/>
        <a:ext cx="1832044" cy="1118919"/>
      </dsp:txXfrm>
    </dsp:sp>
    <dsp:sp modelId="{1C6CCB52-CB87-41AE-9EA1-945E881F4D2F}">
      <dsp:nvSpPr>
        <dsp:cNvPr id="0" name=""/>
        <dsp:cNvSpPr/>
      </dsp:nvSpPr>
      <dsp:spPr>
        <a:xfrm>
          <a:off x="3840658" y="424"/>
          <a:ext cx="2377082" cy="1188541"/>
        </a:xfrm>
        <a:prstGeom prst="roundRect">
          <a:avLst>
            <a:gd name="adj" fmla="val 10000"/>
          </a:avLst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+mj-lt"/>
            </a:rPr>
            <a:t>По упоминанию</a:t>
          </a:r>
          <a:endParaRPr lang="ru-RU" sz="2700" kern="1200" dirty="0">
            <a:latin typeface="+mj-lt"/>
          </a:endParaRPr>
        </a:p>
      </dsp:txBody>
      <dsp:txXfrm>
        <a:off x="3875469" y="35235"/>
        <a:ext cx="2307460" cy="1118919"/>
      </dsp:txXfrm>
    </dsp:sp>
    <dsp:sp modelId="{7722B112-0723-43FA-A6DF-BAE7669E1419}">
      <dsp:nvSpPr>
        <dsp:cNvPr id="0" name=""/>
        <dsp:cNvSpPr/>
      </dsp:nvSpPr>
      <dsp:spPr>
        <a:xfrm>
          <a:off x="4078366" y="1188965"/>
          <a:ext cx="237708" cy="891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406"/>
              </a:lnTo>
              <a:lnTo>
                <a:pt x="237708" y="8914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658C5-1978-4580-9590-55A2165FBA1C}">
      <dsp:nvSpPr>
        <dsp:cNvPr id="0" name=""/>
        <dsp:cNvSpPr/>
      </dsp:nvSpPr>
      <dsp:spPr>
        <a:xfrm>
          <a:off x="4316075" y="1486100"/>
          <a:ext cx="1901666" cy="1188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4508027"/>
              <a:satOff val="-19785"/>
              <a:lumOff val="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+mj-lt"/>
            </a:rPr>
            <a:t>ПЕРВИЧНАЯ</a:t>
          </a:r>
          <a:endParaRPr lang="ru-RU" sz="1200" b="1" kern="1200" dirty="0">
            <a:solidFill>
              <a:srgbClr val="002060"/>
            </a:solidFill>
            <a:latin typeface="+mj-lt"/>
          </a:endParaRPr>
        </a:p>
      </dsp:txBody>
      <dsp:txXfrm>
        <a:off x="4350886" y="1520911"/>
        <a:ext cx="1832044" cy="1118919"/>
      </dsp:txXfrm>
    </dsp:sp>
    <dsp:sp modelId="{332DDF4D-5189-4493-BBA3-34E076D7D32F}">
      <dsp:nvSpPr>
        <dsp:cNvPr id="0" name=""/>
        <dsp:cNvSpPr/>
      </dsp:nvSpPr>
      <dsp:spPr>
        <a:xfrm>
          <a:off x="4078366" y="1188965"/>
          <a:ext cx="237708" cy="2377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7082"/>
              </a:lnTo>
              <a:lnTo>
                <a:pt x="237708" y="23770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4AB78-AD91-425C-AC39-E64242EA8827}">
      <dsp:nvSpPr>
        <dsp:cNvPr id="0" name=""/>
        <dsp:cNvSpPr/>
      </dsp:nvSpPr>
      <dsp:spPr>
        <a:xfrm>
          <a:off x="4316075" y="2971777"/>
          <a:ext cx="1901666" cy="1188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6010703"/>
              <a:satOff val="-26380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+mj-lt"/>
            </a:rPr>
            <a:t>ВТОРИЧНАЯ</a:t>
          </a:r>
          <a:endParaRPr lang="ru-RU" sz="1200" b="1" kern="1200" dirty="0">
            <a:solidFill>
              <a:srgbClr val="002060"/>
            </a:solidFill>
            <a:latin typeface="+mj-lt"/>
          </a:endParaRPr>
        </a:p>
      </dsp:txBody>
      <dsp:txXfrm>
        <a:off x="4350886" y="3006588"/>
        <a:ext cx="1832044" cy="1118919"/>
      </dsp:txXfrm>
    </dsp:sp>
    <dsp:sp modelId="{931DA65D-E73F-4C20-BB2D-152BB5C29757}">
      <dsp:nvSpPr>
        <dsp:cNvPr id="0" name=""/>
        <dsp:cNvSpPr/>
      </dsp:nvSpPr>
      <dsp:spPr>
        <a:xfrm>
          <a:off x="6812012" y="424"/>
          <a:ext cx="2377082" cy="1188541"/>
        </a:xfrm>
        <a:prstGeom prst="roundRect">
          <a:avLst>
            <a:gd name="adj" fmla="val 10000"/>
          </a:avLst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+mj-lt"/>
            </a:rPr>
            <a:t>Комплексная ссылка</a:t>
          </a:r>
          <a:endParaRPr lang="ru-RU" sz="2700" kern="1200" dirty="0">
            <a:latin typeface="+mj-lt"/>
          </a:endParaRPr>
        </a:p>
      </dsp:txBody>
      <dsp:txXfrm>
        <a:off x="6846823" y="35235"/>
        <a:ext cx="2307460" cy="1118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D6D6D-15D6-44B1-AFCE-CE47D572C13B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26752-E0BB-44F9-BC49-1683F5A9B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6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4/26/2023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1Uw5q3irLqE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marsstat.bibl@volsu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Оформление </a:t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научно-справочного аппарата курсовой </a:t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ВК работ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4663440"/>
            <a:ext cx="7891272" cy="16916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Часть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Оформление библиографических ссылок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ГОСТ Р 7.0.5-2008, ГОСТ Р 7.0.108-2022)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Научная библиотека им. О. В. Иншакова</a:t>
            </a:r>
            <a:endParaRPr lang="ru-RU" sz="1600" i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00"/>
          <a:stretch/>
        </p:blipFill>
        <p:spPr>
          <a:xfrm>
            <a:off x="9570115" y="1474470"/>
            <a:ext cx="1304229" cy="53835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7380" y="160020"/>
            <a:ext cx="9230868" cy="100584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Повторная библиографическая ссылка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Philosopher" panose="02000503000000020004" pitchFamily="2" charset="-52"/>
              </a:rPr>
              <a:t/>
            </a:r>
            <a:br>
              <a:rPr lang="ru-RU" sz="3600" dirty="0">
                <a:solidFill>
                  <a:schemeClr val="accent6">
                    <a:lumMod val="75000"/>
                  </a:schemeClr>
                </a:solidFill>
                <a:latin typeface="Philosopher" panose="02000503000000020004" pitchFamily="2" charset="-52"/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302020"/>
              </p:ext>
            </p:extLst>
          </p:nvPr>
        </p:nvGraphicFramePr>
        <p:xfrm>
          <a:off x="197515" y="891541"/>
          <a:ext cx="11209624" cy="58023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04812">
                  <a:extLst>
                    <a:ext uri="{9D8B030D-6E8A-4147-A177-3AD203B41FA5}">
                      <a16:colId xmlns:a16="http://schemas.microsoft.com/office/drawing/2014/main" val="3989753770"/>
                    </a:ext>
                  </a:extLst>
                </a:gridCol>
                <a:gridCol w="5604812">
                  <a:extLst>
                    <a:ext uri="{9D8B030D-6E8A-4147-A177-3AD203B41FA5}">
                      <a16:colId xmlns:a16="http://schemas.microsoft.com/office/drawing/2014/main" val="2710000103"/>
                    </a:ext>
                  </a:extLst>
                </a:gridCol>
              </a:tblGrid>
              <a:tr h="6594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Первичная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Повторная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(подстрочная)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132181"/>
                  </a:ext>
                </a:extLst>
              </a:tr>
              <a:tr h="75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Гаврилов В. П., Ивановский С. И. Общество и природная среда. М. : Наука, 2006. 210 с.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aseline="300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15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Гаврилов В. П., Ивановский С. И. Общество и природная среда. С. 81.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68380"/>
                  </a:ext>
                </a:extLst>
              </a:tr>
              <a:tr h="1410997">
                <a:tc>
                  <a:txBody>
                    <a:bodyPr/>
                    <a:lstStyle/>
                    <a:p>
                      <a:r>
                        <a:rPr lang="ru-RU" sz="1800" kern="12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Геоинформационное моделирование территориальных рынков банковских услуг / А. Г. Дружинин [и др.]. Шахты : Изд-во ЮРГУЭС, 2006.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Геоинформационное моделирование 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…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С. 28.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80899"/>
                  </a:ext>
                </a:extLst>
              </a:tr>
              <a:tr h="759768">
                <a:tc>
                  <a:txBody>
                    <a:bodyPr/>
                    <a:lstStyle/>
                    <a:p>
                      <a:r>
                        <a:rPr lang="ru-RU" sz="1800" kern="12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95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Анастасевич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В. Г. О библиографии // Улей. 1811. Ч. 1, № 1. С. 14–28.</a:t>
                      </a:r>
                      <a:endParaRPr lang="ru-RU" sz="1800" kern="1200" dirty="0"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300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108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Анастасевич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В. Г. 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Указ. соч.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С. 15.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90445"/>
                  </a:ext>
                </a:extLst>
              </a:tr>
              <a:tr h="1410997">
                <a:tc>
                  <a:txBody>
                    <a:bodyPr/>
                    <a:lstStyle/>
                    <a:p>
                      <a:r>
                        <a:rPr lang="ru-RU" sz="1800" kern="1200" baseline="30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18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Фенухин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В. И. Этнополитические конфликты в современной России: на примере Северо-Кавказского региона :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дис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. … канд. полит. наук. М., 2002. С. 54–55.</a:t>
                      </a: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30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19 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Там же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. С. 68. 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860955"/>
                  </a:ext>
                </a:extLst>
              </a:tr>
              <a:tr h="7597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⁴Соловьев В. С. Красота в природе 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: соч. в 2 т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. М. : Прогресс, 1988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 Т. 1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. С. 35–36. </a:t>
                      </a: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⁹Соловьев В. С. Указ. соч. 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Т. 2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. С. 361.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3176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0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86272"/>
            <a:ext cx="10668762" cy="143965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Комплексная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ссылка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" y="1588770"/>
            <a:ext cx="10995660" cy="5063490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Библиографические ссылки, включенные в комплексную ссылку, отделяют друг от друга точкой с запятой с пробелами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до и после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этого предписанного знака.</a:t>
            </a:r>
          </a:p>
          <a:p>
            <a:pPr algn="ctr">
              <a:spcBef>
                <a:spcPts val="1000"/>
              </a:spcBef>
              <a:buClr>
                <a:srgbClr val="353535"/>
              </a:buClr>
            </a:pPr>
            <a:endParaRPr lang="ru-RU" sz="1800" b="1" i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 algn="ctr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Несколько работ одного автора</a:t>
            </a:r>
            <a:endParaRPr lang="ru-RU" b="1" i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Лихачев </a:t>
            </a:r>
            <a:r>
              <a:rPr lang="ru-RU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Д. С. </a:t>
            </a: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Образ города // Историческое краеведение в СССР : </a:t>
            </a:r>
            <a:r>
              <a:rPr lang="ru-RU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вопр</a:t>
            </a: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теории и практики : сб. науч. ст. Киев, 1991. С. 183–188 </a:t>
            </a:r>
            <a:r>
              <a:rPr lang="ru-R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; </a:t>
            </a:r>
            <a:r>
              <a:rPr lang="ru-RU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Его же</a:t>
            </a: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Окно в Европу – врата в Россию // </a:t>
            </a:r>
            <a:r>
              <a:rPr lang="ru-RU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Всемир</a:t>
            </a: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слово. 1992. № 2. С. 22–23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spcBef>
                <a:spcPts val="1000"/>
              </a:spcBef>
              <a:buClr>
                <a:srgbClr val="353535"/>
              </a:buClr>
              <a:buNone/>
            </a:pPr>
            <a:endParaRPr lang="ru-RU" b="1" i="1" dirty="0" smtClean="0">
              <a:solidFill>
                <a:srgbClr val="C00000"/>
              </a:solidFill>
              <a:latin typeface="+mj-lt"/>
            </a:endParaRPr>
          </a:p>
          <a:p>
            <a:pPr marL="0" indent="0" algn="ctr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Несколько источников публикации</a:t>
            </a:r>
          </a:p>
          <a:p>
            <a:pPr marL="0" indent="0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Гражданский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кодекс Российской Федерации. Часть четвертая от 18 дек. 2006 г. № 230-ФЗ : принят Гос. Думой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Федер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Собр. Рос. Федерации 24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нояб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2006 г. :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одобр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Советом Федерации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Федер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Собр. Рос. Федерации 8 дек. 2006 г. : ввод.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Федер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законом Рос. Федерации от 18 дек. 2006 г. № 231-ФЗ // </a:t>
            </a:r>
            <a:r>
              <a:rPr lang="ru-RU" dirty="0">
                <a:solidFill>
                  <a:srgbClr val="00B050"/>
                </a:solidFill>
                <a:latin typeface="+mj-lt"/>
              </a:rPr>
              <a:t>Парламент. газ. – 2006. – 21 дек.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;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>
                <a:solidFill>
                  <a:srgbClr val="7030A0"/>
                </a:solidFill>
                <a:latin typeface="+mj-lt"/>
              </a:rPr>
              <a:t>Рос. газ. – 2006. – 22 дек.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;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Собр. законодательства Рос. Федерации. – 2006. – № 52, ч. 1, ст. 5496. – С. 14803–14949.</a:t>
            </a:r>
            <a:endParaRPr lang="ru-RU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514872"/>
            <a:ext cx="10668762" cy="101674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ссылка на электронные ресурсы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(ГОСТ Р 7.0.108-2022)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657350"/>
            <a:ext cx="10728198" cy="5109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Библиографическая ссылка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на электронный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документ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как составной части электронного ресурса 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ru-RU" b="1" i="1" dirty="0"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Азимова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М. Р. Состояние и перспективы военно-технического сотрудничества на постсоветском пространстве // Россия и современный мир : электрон. журн.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2021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№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1.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С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69-83.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URL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: http://rossovmir.ru/article.php?id=774.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Дата публикации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: 26.02.2021. </a:t>
            </a: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+mj-lt"/>
              </a:rPr>
              <a:t>Скворцов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Л. В., 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Галинская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И. Л., 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Левит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С. Я.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10 лет информационно-аналитических исследований проблем культурологии в ИНИОН РАН // Теория и практика общественно-научной информации : науч.-техн. журн. :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электр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версия. 2002. N 17. URL: https://cyberleninka.ru/article/n/10-let-informatsionno-analiticheskih-issledovaniy-problem-kulturologii-v-inion-ran (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дата обращения: 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16.11.2022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).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+mj-lt"/>
              </a:rPr>
              <a:t>Основные направления работы отдела философии ИНИОН РАН /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Г. В. 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Хлебников, 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Ю. А. </a:t>
            </a:r>
            <a:r>
              <a:rPr lang="ru-RU" dirty="0" err="1">
                <a:solidFill>
                  <a:srgbClr val="C00000"/>
                </a:solidFill>
                <a:latin typeface="+mj-lt"/>
              </a:rPr>
              <a:t>Кимелев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, Л. А. Боброва, О. В. Летов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 // Человек: образ и сущность : гуманитарные аспекты : науч. журн. 2019. N 5 (40). URL: https://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cyberleninka.ru/article/n/osnovnye-napravleniya-raboty-otdela-filosofii-inion-ran (дата обращения: 24.08.2023).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514872"/>
            <a:ext cx="10668762" cy="143965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ссылка на электронные ресурсы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(ГОСТ Р 7.0.108-2022)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" y="1805940"/>
            <a:ext cx="11075670" cy="4892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Библиографическая ссылка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на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видео и аудио ресурсы</a:t>
            </a:r>
          </a:p>
          <a:p>
            <a:endParaRPr lang="ru-RU" b="1" i="1" dirty="0">
              <a:latin typeface="+mj-lt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Река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небесная :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видеоклип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 / "Ю-Питер" ; </a:t>
            </a:r>
            <a:r>
              <a:rPr lang="ru-RU" sz="2400" dirty="0" err="1">
                <a:solidFill>
                  <a:srgbClr val="002060"/>
                </a:solidFill>
                <a:latin typeface="+mj-lt"/>
              </a:rPr>
              <a:t>реж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., авт. муз. и слов В. Бутусов // Вячеслав Бутусов : [офиц. сайт].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00:05:10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(время воспроизведения)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URL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: http://butusov.ru/video (дата обращения: 09.04.2021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).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</a:rPr>
              <a:t>Разрисованная вуаль (2006) : мелодрама по мотивам романа С. Моэма :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видеофильм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 / </a:t>
            </a:r>
            <a:r>
              <a:rPr lang="ru-RU" sz="2400" dirty="0" err="1">
                <a:solidFill>
                  <a:srgbClr val="002060"/>
                </a:solidFill>
                <a:latin typeface="+mj-lt"/>
              </a:rPr>
              <a:t>реж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. Дж. Карен.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01:59:41 (время воспроизведения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). URL: https://more.tv/razrisovannaya_vual (дата обращения: 13.06.2021).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Доступно на: more.tv.ru : онлайн-сервис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</a:rPr>
              <a:t>День православной книги // Спас ТВ : онлайн.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2021. 14 марта.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Время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воспроизведения: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12:05:10-15:35:26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. URL: http://spastv.ru/blog/2021/03/14/den-pravoslavnoj-knigi/ (дата обращения: 20.05.2020).</a:t>
            </a:r>
            <a:endParaRPr lang="ru-RU" sz="2400" dirty="0" smtClean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514872"/>
            <a:ext cx="10668762" cy="143965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ссылка на электронные ресурсы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(ГОСТ Р 7.0.108-2022)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" y="1805940"/>
            <a:ext cx="11075670" cy="4892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Ссылки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на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ресурс, размещенный на стороннем сайте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+mj-lt"/>
              </a:rPr>
              <a:t>Лесневский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Ю. Ю. </a:t>
            </a:r>
            <a:r>
              <a:rPr lang="ru-RU" sz="2400" dirty="0" err="1">
                <a:solidFill>
                  <a:srgbClr val="002060"/>
                </a:solidFill>
                <a:latin typeface="+mj-lt"/>
              </a:rPr>
              <a:t>Ассистивные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 технологии как инструмент поиска востребованного профиля специальной библиотеки // Библиотековедение : науч.-</a:t>
            </a:r>
            <a:r>
              <a:rPr lang="ru-RU" sz="2400" dirty="0" err="1">
                <a:solidFill>
                  <a:srgbClr val="002060"/>
                </a:solidFill>
                <a:latin typeface="+mj-lt"/>
              </a:rPr>
              <a:t>практ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. рецензируемый журн. Т. 70, N 2. С. 135-147. Электрон. версия. URL: https:/bibliotekovedenie.rsl.ru/jour/index (дата обращения: 28.05.2021).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Доступна на офиц. сайте Рос. гос. б-ки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. </a:t>
            </a:r>
            <a:endParaRPr lang="en-US" sz="2400" b="1" i="1" dirty="0" smtClean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endParaRPr lang="ru-RU" b="1" i="1" dirty="0" smtClean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7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414" y="0"/>
            <a:ext cx="8719065" cy="1065473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298183" y="960120"/>
            <a:ext cx="3893817" cy="569534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Наше время. 1980 год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: [выпуск программы от 3 сентября 2020 г.]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: [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Волгоградский государственный университет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] /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ведущая Светлана 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Юричева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//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Волгоград-ТРВ. Государственная телевизионная и радиовещательная компания. - 2020. - 3 сентября. - Время воспроизведения: 00:00:50-00:07:10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URL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: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hlinkClick r:id="rId2"/>
              </a:rPr>
              <a:t>https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+mj-lt"/>
                <a:hlinkClick r:id="rId2"/>
              </a:rPr>
              <a:t>://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  <a:hlinkClick r:id="rId2"/>
              </a:rPr>
              <a:t>www.youtube.com/watch?v=1Uw5q3irLqE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(дата обращения: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17.04.2023). </a:t>
            </a:r>
            <a:r>
              <a:rPr lang="ru-RU" sz="2000" dirty="0" smtClean="0">
                <a:solidFill>
                  <a:srgbClr val="C00000"/>
                </a:solidFill>
                <a:latin typeface="+mj-lt"/>
              </a:rPr>
              <a:t>Доступно на платформе </a:t>
            </a:r>
            <a:r>
              <a:rPr lang="ru-RU" sz="2000" dirty="0" err="1" smtClean="0">
                <a:solidFill>
                  <a:srgbClr val="C00000"/>
                </a:solidFill>
                <a:latin typeface="+mj-lt"/>
              </a:rPr>
              <a:t>видеохостинга</a:t>
            </a:r>
            <a:r>
              <a:rPr lang="ru-RU" sz="20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+mj-lt"/>
              </a:rPr>
              <a:t>YuoTube</a:t>
            </a:r>
            <a:r>
              <a:rPr lang="ru-RU" sz="2000" dirty="0">
                <a:solidFill>
                  <a:srgbClr val="C00000"/>
                </a:solidFill>
                <a:latin typeface="+mj-lt"/>
              </a:rPr>
              <a:t>.</a:t>
            </a:r>
            <a:endParaRPr lang="ru-RU" sz="2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69848" y="-34516"/>
            <a:ext cx="962863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Библиографическая ссылка на электронные ресурсы</a:t>
            </a:r>
            <a:br>
              <a:rPr lang="ru-RU" alt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endParaRPr lang="ru-RU" altLang="ru-RU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Ссылки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на ресурс, размещенный на стороннем сайте</a:t>
            </a:r>
          </a:p>
          <a:p>
            <a:pPr algn="ctr"/>
            <a:endParaRPr lang="ru-RU" sz="1600" b="1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5" y="2052637"/>
            <a:ext cx="6226145" cy="4602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Кольцо 11"/>
          <p:cNvSpPr/>
          <p:nvPr/>
        </p:nvSpPr>
        <p:spPr>
          <a:xfrm>
            <a:off x="277525" y="1958214"/>
            <a:ext cx="2720733" cy="529384"/>
          </a:xfrm>
          <a:prstGeom prst="donut">
            <a:avLst>
              <a:gd name="adj" fmla="val 0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258" y="3071379"/>
            <a:ext cx="5062515" cy="310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4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0410" y="1225296"/>
            <a:ext cx="6289705" cy="352044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83794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Контакты: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Виноградова Наталья Николаевна – зав. научно-библиографическим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отделом (4-03 М)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Тел.: (8442) 47-60-36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Email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marsstat.bibl@volsu.ru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11285" y="0"/>
            <a:ext cx="1304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500" y="158271"/>
            <a:ext cx="3200400" cy="7772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ГОСТ Р 7.0.5-2008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15" y="1690573"/>
            <a:ext cx="8032316" cy="4425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401050" y="1690573"/>
            <a:ext cx="3790950" cy="4881678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+mj-lt"/>
              </a:rPr>
              <a:t>4.1. Библиографическая ссылка является </a:t>
            </a:r>
            <a:r>
              <a:rPr lang="ru-RU" sz="1600" b="1" dirty="0">
                <a:latin typeface="+mj-lt"/>
              </a:rPr>
              <a:t>частью справочного аппарата документа </a:t>
            </a:r>
            <a:r>
              <a:rPr lang="ru-RU" sz="1600" dirty="0">
                <a:latin typeface="+mj-lt"/>
              </a:rPr>
              <a:t>и служит источником библиографической информации о документах - объектах ссылки.</a:t>
            </a:r>
          </a:p>
          <a:p>
            <a:r>
              <a:rPr lang="ru-RU" sz="1600" dirty="0">
                <a:latin typeface="+mj-lt"/>
              </a:rPr>
              <a:t>4.2. Библиографическая ссылка содержит библиографические сведения о цитируемом, рассматриваемом или упоминаемом в тексте документа другом документе (его составной части или группе документов), </a:t>
            </a:r>
            <a:r>
              <a:rPr lang="ru-RU" sz="1600" b="1" dirty="0">
                <a:latin typeface="+mj-lt"/>
              </a:rPr>
              <a:t>необходимые и достаточные для его идентификации</a:t>
            </a:r>
            <a:r>
              <a:rPr lang="ru-RU" sz="1600" dirty="0">
                <a:latin typeface="+mj-lt"/>
              </a:rPr>
              <a:t>, поиска и общей характеристики.</a:t>
            </a:r>
          </a:p>
          <a:p>
            <a:endParaRPr lang="ru-RU" sz="1600" dirty="0"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68985" y="158271"/>
            <a:ext cx="52261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Нормативное регулирование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0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01050" y="0"/>
            <a:ext cx="3558540" cy="7086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ГОСТ Р 7.0.108-2022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401050" y="811530"/>
            <a:ext cx="3790950" cy="5932170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>
                <a:latin typeface="+mj-lt"/>
              </a:rPr>
              <a:t>Настоящий стандарт </a:t>
            </a:r>
            <a:r>
              <a:rPr lang="ru-RU" sz="1600" b="1" dirty="0">
                <a:latin typeface="+mj-lt"/>
              </a:rPr>
              <a:t>развивает и уточняет положения </a:t>
            </a:r>
            <a:r>
              <a:rPr lang="ru-RU" sz="1600" b="1" dirty="0" smtClean="0">
                <a:latin typeface="+mj-lt"/>
              </a:rPr>
              <a:t>ГОСТ Р 7.0.5 </a:t>
            </a:r>
            <a:r>
              <a:rPr lang="ru-RU" sz="1600" dirty="0" smtClean="0">
                <a:latin typeface="+mj-lt"/>
              </a:rPr>
              <a:t>при цитировании и упоминании электронных документов сетевого распространения.</a:t>
            </a:r>
          </a:p>
          <a:p>
            <a:r>
              <a:rPr lang="ru-RU" sz="1600" dirty="0" smtClean="0">
                <a:latin typeface="+mj-lt"/>
              </a:rPr>
              <a:t>- </a:t>
            </a:r>
            <a:r>
              <a:rPr lang="ru-RU" sz="1600" dirty="0">
                <a:latin typeface="+mj-lt"/>
              </a:rPr>
              <a:t>библиографическая ссылка на электронный документ призвана </a:t>
            </a:r>
            <a:r>
              <a:rPr lang="ru-RU" sz="1600" b="1" dirty="0">
                <a:latin typeface="+mj-lt"/>
              </a:rPr>
              <a:t>отразить его индивидуальные характеристики </a:t>
            </a:r>
            <a:r>
              <a:rPr lang="ru-RU" sz="1600" dirty="0">
                <a:latin typeface="+mj-lt"/>
              </a:rPr>
              <a:t>как самостоятельного объекта, вне зависимости от источника происхождения (оригинальная публикация или </a:t>
            </a:r>
            <a:r>
              <a:rPr lang="ru-RU" sz="1600" dirty="0" err="1">
                <a:latin typeface="+mj-lt"/>
              </a:rPr>
              <a:t>републикация</a:t>
            </a:r>
            <a:r>
              <a:rPr lang="ru-RU" sz="1600" dirty="0">
                <a:latin typeface="+mj-lt"/>
              </a:rPr>
              <a:t>);</a:t>
            </a:r>
          </a:p>
          <a:p>
            <a:r>
              <a:rPr lang="ru-RU" sz="1600" dirty="0">
                <a:latin typeface="+mj-lt"/>
              </a:rPr>
              <a:t>- библиографическая ссылка содержит библиографические сведения о цитируемом, рассматриваемом или упоминаемом электронном документе (его составной части или группе документов), </a:t>
            </a:r>
            <a:r>
              <a:rPr lang="ru-RU" sz="1600" b="1" dirty="0">
                <a:latin typeface="+mj-lt"/>
              </a:rPr>
              <a:t>необходимые и достаточные для его идентификации </a:t>
            </a:r>
            <a:r>
              <a:rPr lang="ru-RU" sz="1600" dirty="0">
                <a:latin typeface="+mj-lt"/>
              </a:rPr>
              <a:t>с целью повторного обращения;</a:t>
            </a:r>
          </a:p>
          <a:p>
            <a:r>
              <a:rPr lang="ru-RU" sz="1600" dirty="0">
                <a:latin typeface="+mj-lt"/>
              </a:rPr>
              <a:t>- библиографическая ссылка составляется </a:t>
            </a:r>
            <a:r>
              <a:rPr lang="ru-RU" sz="1600" b="1" dirty="0">
                <a:latin typeface="+mj-lt"/>
              </a:rPr>
              <a:t>на конкретную версию электронного документа</a:t>
            </a:r>
            <a:r>
              <a:rPr lang="ru-RU" sz="1600" dirty="0">
                <a:latin typeface="+mj-lt"/>
              </a:rPr>
              <a:t>, которая определяется по его индивидуальному унифицированному указателю ресурса (</a:t>
            </a:r>
            <a:r>
              <a:rPr lang="ru-RU" sz="1600" dirty="0" err="1">
                <a:latin typeface="+mj-lt"/>
              </a:rPr>
              <a:t>Uniform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Resource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Locator</a:t>
            </a:r>
            <a:r>
              <a:rPr lang="ru-RU" sz="1600" dirty="0">
                <a:latin typeface="+mj-lt"/>
              </a:rPr>
              <a:t>, URL).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68985" y="158271"/>
            <a:ext cx="54433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Нормативное регулирование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15" y="1901966"/>
            <a:ext cx="7958927" cy="4613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69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02870"/>
            <a:ext cx="10058400" cy="720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Виды ссылок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95434"/>
              </p:ext>
            </p:extLst>
          </p:nvPr>
        </p:nvGraphicFramePr>
        <p:xfrm>
          <a:off x="1069975" y="1028700"/>
          <a:ext cx="10058400" cy="564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02870"/>
            <a:ext cx="10977372" cy="1554480"/>
          </a:xfrm>
        </p:spPr>
        <p:txBody>
          <a:bodyPr>
            <a:noAutofit/>
          </a:bodyPr>
          <a:lstStyle/>
          <a:p>
            <a:pPr algn="ctr"/>
            <a:r>
              <a:rPr lang="ru-RU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Внутритекстовая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ссылка 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340" y="1611630"/>
            <a:ext cx="11258550" cy="49149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Внутритекстовая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библиографическая ссылка содержит сведения об объекте ссылки,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не включенные в текст документа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.</a:t>
            </a:r>
          </a:p>
          <a:p>
            <a:pPr marL="0" lvl="0" indent="0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Внутритекстовую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библиографическую ссылку заключают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в круглые скобки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.</a:t>
            </a:r>
          </a:p>
          <a:p>
            <a:pPr marL="0" lvl="0" indent="0" algn="ctr">
              <a:spcBef>
                <a:spcPts val="1000"/>
              </a:spcBef>
              <a:buClr>
                <a:srgbClr val="353535"/>
              </a:buClr>
              <a:buNone/>
            </a:pPr>
            <a:endParaRPr lang="ru-RU" b="1" i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endParaRPr lang="ru-RU" sz="2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24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Аренс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В. Ж. Азбука исследователя. </a:t>
            </a:r>
            <a:r>
              <a:rPr lang="ru-R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М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. : </a:t>
            </a:r>
            <a:r>
              <a:rPr lang="ru-RU" sz="2400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Интермет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Инжиниринг, 2006).</a:t>
            </a: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endParaRPr lang="ru-RU" sz="2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Потемкин В. К., Казаков Д. Н. 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Социальное партнерство: формирование, оценка, регулирование. </a:t>
            </a:r>
            <a:r>
              <a:rPr lang="ru-R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СПб.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2002. 202 с.).</a:t>
            </a: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endParaRPr lang="ru-RU" sz="2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Библиография. 2006. № 3. С. 8–18).</a:t>
            </a: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endParaRPr lang="ru-RU" sz="2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lvl="0" indent="0" algn="just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СПб.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1819–1827. Ч. 1–3).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6746" y="-74916"/>
            <a:ext cx="9345168" cy="1609344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Затекстовая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ссылка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712214"/>
            <a:ext cx="11315700" cy="4459986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Clr>
                <a:srgbClr val="353535"/>
              </a:buClr>
              <a:buNone/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затекстовых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библиографических ссылок оформляется как перечень библиографических записей, помещенный 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текста документа или его составной части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spcBef>
                <a:spcPts val="1000"/>
              </a:spcBef>
              <a:buClr>
                <a:srgbClr val="353535"/>
              </a:buClr>
              <a:buNone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1000"/>
              </a:spcBef>
              <a:buClr>
                <a:srgbClr val="353535"/>
              </a:buClr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затекстовых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библиографических ссылок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является библиографическим списком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указателем, как правило, также помещаемыми после текста документа и имеющими самостоятельное значение в качестве библиографического пособия.</a:t>
            </a:r>
          </a:p>
          <a:p>
            <a:pPr marL="0" lvl="0" indent="0">
              <a:spcBef>
                <a:spcPts val="1000"/>
              </a:spcBef>
              <a:buClr>
                <a:srgbClr val="353535"/>
              </a:buCl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20040"/>
            <a:ext cx="10389870" cy="902970"/>
          </a:xfrm>
        </p:spPr>
        <p:txBody>
          <a:bodyPr>
            <a:normAutofit fontScale="90000"/>
          </a:bodyPr>
          <a:lstStyle/>
          <a:p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Затекстовая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библиографическая ссылка</a:t>
            </a:r>
            <a:r>
              <a:rPr lang="ru-RU" dirty="0">
                <a:solidFill>
                  <a:srgbClr val="8E3283"/>
                </a:solidFill>
                <a:latin typeface="Philosopher" panose="02000503000000020004" pitchFamily="2" charset="-52"/>
              </a:rPr>
              <a:t/>
            </a:r>
            <a:br>
              <a:rPr lang="ru-RU" dirty="0">
                <a:solidFill>
                  <a:srgbClr val="8E3283"/>
                </a:solidFill>
                <a:latin typeface="Philosopher" panose="02000503000000020004" pitchFamily="2" charset="-52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830936"/>
              </p:ext>
            </p:extLst>
          </p:nvPr>
        </p:nvGraphicFramePr>
        <p:xfrm>
          <a:off x="377187" y="971551"/>
          <a:ext cx="11029952" cy="63139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14976">
                  <a:extLst>
                    <a:ext uri="{9D8B030D-6E8A-4147-A177-3AD203B41FA5}">
                      <a16:colId xmlns:a16="http://schemas.microsoft.com/office/drawing/2014/main" val="970127819"/>
                    </a:ext>
                  </a:extLst>
                </a:gridCol>
                <a:gridCol w="5514976">
                  <a:extLst>
                    <a:ext uri="{9D8B030D-6E8A-4147-A177-3AD203B41FA5}">
                      <a16:colId xmlns:a16="http://schemas.microsoft.com/office/drawing/2014/main" val="1171420924"/>
                    </a:ext>
                  </a:extLst>
                </a:gridCol>
              </a:tblGrid>
              <a:tr h="4673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В тексте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В </a:t>
                      </a:r>
                      <a:r>
                        <a:rPr lang="ru-RU" sz="2400" dirty="0" err="1" smtClean="0">
                          <a:latin typeface="+mj-lt"/>
                        </a:rPr>
                        <a:t>затекстовой</a:t>
                      </a:r>
                      <a:r>
                        <a:rPr lang="ru-RU" sz="2400" dirty="0" smtClean="0">
                          <a:latin typeface="+mj-lt"/>
                        </a:rPr>
                        <a:t> ссылке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653976"/>
                  </a:ext>
                </a:extLst>
              </a:tr>
              <a:tr h="133983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Общий список справочников по терминологии, охватывающий время не позднее середины ХХ века, дает работа библиографа И. М. Кауфмана</a:t>
                      </a:r>
                      <a:r>
                        <a:rPr lang="ru-RU" sz="2000" baseline="30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59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30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59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Кауфман И. М. Терминологические словари : библиография. М., 1961.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577457"/>
                  </a:ext>
                </a:extLst>
              </a:tr>
              <a:tr h="718773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0"/>
                        </a:spcBef>
                        <a:buClr>
                          <a:srgbClr val="353535"/>
                        </a:buClr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[10, с. 81] </a:t>
                      </a:r>
                    </a:p>
                    <a:p>
                      <a:pPr marL="342900" lvl="0" indent="-342900">
                        <a:spcBef>
                          <a:spcPts val="1000"/>
                        </a:spcBef>
                        <a:buClr>
                          <a:srgbClr val="353535"/>
                        </a:buClr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[10, с. 106]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10.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 Бердяев Н. А. Смысл истории. М. : Мысль, 1990. 175 </a:t>
                      </a:r>
                      <a:r>
                        <a:rPr lang="en-US" sz="2000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59330"/>
                  </a:ext>
                </a:extLst>
              </a:tr>
              <a:tr h="8764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353535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[Пахомов, Петрова]</a:t>
                      </a:r>
                      <a:endParaRPr lang="ru-RU" sz="2000" kern="1200" dirty="0" smtClean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Пахомов В. И., Петрова Г. П. Логистика. М. : Проспект, 2006. 232 с.  </a:t>
                      </a:r>
                    </a:p>
                    <a:p>
                      <a:endParaRPr lang="ru-RU" sz="20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677961"/>
                  </a:ext>
                </a:extLst>
              </a:tr>
              <a:tr h="1028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[Нестационарная аэродинамика баллистического полета]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Нестационарная аэродинамика баллистического полета / Ю. М. </a:t>
                      </a:r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Липницкий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[и др.]. М., 2003. 176 с. </a:t>
                      </a:r>
                      <a:endParaRPr lang="ru-RU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78225"/>
                  </a:ext>
                </a:extLst>
              </a:tr>
              <a:tr h="1339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[Бахтин,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2003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,  с. 18]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Бахтин М. М. Формальный метод в литературоведении: критическое введение в социальную поэтику. М. : Лабиринт,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2003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192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c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</a:t>
                      </a:r>
                      <a:endParaRPr lang="ru-RU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167245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05740"/>
            <a:ext cx="10058400" cy="12115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Подстрочная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ссылка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" y="1623060"/>
            <a:ext cx="10995660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Подстрочная библиографическая ссылка оформляется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как примечание, вынесенное из текста документа вниз полосы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i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aseline="30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1 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Тарасова В. И. Политическая история Латинской Америки. </a:t>
            </a:r>
            <a:r>
              <a:rPr lang="ru-R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М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., 2006. </a:t>
            </a:r>
            <a:r>
              <a:rPr lang="ru-R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С. 305.</a:t>
            </a:r>
          </a:p>
          <a:p>
            <a:endParaRPr lang="ru-RU" sz="24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aseline="30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Адорно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Т. В. К логике социальных наук //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Вопросы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философии.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1992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№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10.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 76–86.</a:t>
            </a:r>
          </a:p>
          <a:p>
            <a:endParaRPr lang="ru-RU" sz="16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aseline="30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Кутепов</a:t>
            </a:r>
            <a:r>
              <a:rPr lang="ru-RU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В. И., Виноградова А. Г. 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Искусство Средних веков / под общ. ред. В. И. Романова. – Ростов н/Д, 2006. – С. 144–251.</a:t>
            </a:r>
            <a:endParaRPr lang="ru-RU" sz="16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7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34340"/>
            <a:ext cx="1005840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Подстрочная ссылка и </a:t>
            </a: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библиографическая </a:t>
            </a:r>
            <a:r>
              <a:rPr lang="ru-RU" sz="31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запись в списке литературы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Philosopher" panose="02000503000000020004" pitchFamily="2" charset="-52"/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Philosopher" panose="02000503000000020004" pitchFamily="2" charset="-52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22933"/>
              </p:ext>
            </p:extLst>
          </p:nvPr>
        </p:nvGraphicFramePr>
        <p:xfrm>
          <a:off x="197515" y="1234440"/>
          <a:ext cx="11106756" cy="55196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53378">
                  <a:extLst>
                    <a:ext uri="{9D8B030D-6E8A-4147-A177-3AD203B41FA5}">
                      <a16:colId xmlns:a16="http://schemas.microsoft.com/office/drawing/2014/main" val="2654306093"/>
                    </a:ext>
                  </a:extLst>
                </a:gridCol>
                <a:gridCol w="5553378">
                  <a:extLst>
                    <a:ext uri="{9D8B030D-6E8A-4147-A177-3AD203B41FA5}">
                      <a16:colId xmlns:a16="http://schemas.microsoft.com/office/drawing/2014/main" val="3649799503"/>
                    </a:ext>
                  </a:extLst>
                </a:gridCol>
              </a:tblGrid>
              <a:tr h="60297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latin typeface="+mj-lt"/>
                        </a:rPr>
                        <a:t>В подстрочной ссылке</a:t>
                      </a:r>
                      <a:endParaRPr lang="en-US" sz="2400" kern="120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2000" kern="1200" dirty="0" smtClean="0">
                          <a:latin typeface="+mj-lt"/>
                        </a:rPr>
                        <a:t>(</a:t>
                      </a:r>
                      <a:r>
                        <a:rPr lang="ru-RU" sz="2000" kern="1200" dirty="0" smtClean="0">
                          <a:latin typeface="+mj-lt"/>
                        </a:rPr>
                        <a:t>ГОСТ</a:t>
                      </a:r>
                      <a:r>
                        <a:rPr lang="ru-RU" sz="2000" kern="1200" baseline="0" dirty="0" smtClean="0">
                          <a:latin typeface="+mj-lt"/>
                        </a:rPr>
                        <a:t> Р 7.0.5-2008)</a:t>
                      </a:r>
                      <a:endParaRPr lang="ru-RU" sz="200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latin typeface="+mj-lt"/>
                        </a:rPr>
                        <a:t>В списке литературы</a:t>
                      </a:r>
                    </a:p>
                    <a:p>
                      <a:pPr algn="ctr"/>
                      <a:r>
                        <a:rPr lang="ru-RU" sz="2000" kern="1200" dirty="0" smtClean="0">
                          <a:latin typeface="+mj-lt"/>
                        </a:rPr>
                        <a:t>(ГОСТ Р 7.0.100-2018)</a:t>
                      </a:r>
                      <a:endParaRPr lang="ru-RU" sz="2000" i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95222"/>
                  </a:ext>
                </a:extLst>
              </a:tr>
              <a:tr h="3270917">
                <a:tc>
                  <a:txBody>
                    <a:bodyPr/>
                    <a:lstStyle/>
                    <a:p>
                      <a:r>
                        <a:rPr lang="ru-RU" sz="2000" kern="120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Скрипник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К. Д., Сидоров С. Г.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Лингвистический поворот и философия языка Дж. Локка: интерпретации, комментарии, теоретические источники // Вестник Удмуртского университета. Серия: Философия. Психология. Педагогика. 2017. Т. 27, </a:t>
                      </a: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вып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2.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С. 143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</a:t>
                      </a:r>
                      <a:endParaRPr lang="ru-RU" sz="1800" i="0" dirty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Скрипник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, К. Д.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Лингвистический поворот и философия языка Дж. Локка: интерпретации, комментарии, теоретические источники /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К. Д. </a:t>
                      </a:r>
                      <a:r>
                        <a:rPr lang="ru-RU" sz="2000" kern="120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Скрипник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, С. Г. Сидоров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–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Текст : непосредственный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// Вестник Удмуртского университета. Серия: Философия. Психология. Педагогика.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–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2017.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–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Т. 27, </a:t>
                      </a: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вып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2.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–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С. 139–146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</a:t>
                      </a:r>
                      <a:endParaRPr lang="ru-RU" sz="2000" i="0" dirty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368776"/>
                  </a:ext>
                </a:extLst>
              </a:tr>
              <a:tr h="148678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Пахомов В. И., Петрова Г. П.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Логистика.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М.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: Проспект, 2006. 232 с.</a:t>
                      </a:r>
                      <a:endParaRPr lang="ru-RU" sz="1800" i="0" dirty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Пахомов, В. И.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Логистика / В. И. Пахомов, Г. П. Петрова.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–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Москва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: Проспект, 2006.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–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232 с.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–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Текст : непосредственный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.</a:t>
                      </a:r>
                      <a:endParaRPr lang="ru-RU" sz="2000" i="0" dirty="0">
                        <a:solidFill>
                          <a:srgbClr val="00206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4189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3"/>
          <a:stretch/>
        </p:blipFill>
        <p:spPr>
          <a:xfrm>
            <a:off x="197515" y="102870"/>
            <a:ext cx="872333" cy="6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2139</TotalTime>
  <Words>1621</Words>
  <Application>Microsoft Office PowerPoint</Application>
  <PresentationFormat>Широкоэкранный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Calibri</vt:lpstr>
      <vt:lpstr>Cambria</vt:lpstr>
      <vt:lpstr>Georgia</vt:lpstr>
      <vt:lpstr>Philosopher</vt:lpstr>
      <vt:lpstr>Times New Roman</vt:lpstr>
      <vt:lpstr>Trebuchet MS</vt:lpstr>
      <vt:lpstr>Wingdings</vt:lpstr>
      <vt:lpstr>Дерево</vt:lpstr>
      <vt:lpstr>Оформление  научно-справочного аппарата курсовой  и ВК работ</vt:lpstr>
      <vt:lpstr>ГОСТ Р 7.0.5-2008</vt:lpstr>
      <vt:lpstr>ГОСТ Р 7.0.108-2022</vt:lpstr>
      <vt:lpstr>Виды ссылок</vt:lpstr>
      <vt:lpstr>Внутритекстовая  библиографическая ссылка  </vt:lpstr>
      <vt:lpstr>Затекстовая  библиографическая ссылка</vt:lpstr>
      <vt:lpstr>Затекстовая библиографическая ссылка </vt:lpstr>
      <vt:lpstr>Подстрочная  библиографическая ссылка</vt:lpstr>
      <vt:lpstr>Подстрочная ссылка и  библиографическая запись в списке литературы </vt:lpstr>
      <vt:lpstr>Повторная библиографическая ссылка </vt:lpstr>
      <vt:lpstr>Комплексная  библиографическая ссылка </vt:lpstr>
      <vt:lpstr>Библиографическая ссылка на электронные ресурсы (ГОСТ Р 7.0.108-2022) </vt:lpstr>
      <vt:lpstr>Библиографическая ссылка на электронные ресурсы (ГОСТ Р 7.0.108-2022) </vt:lpstr>
      <vt:lpstr>Библиографическая ссылка на электронные ресурсы (ГОСТ Р 7.0.108-2022) </vt:lpstr>
      <vt:lpstr>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 научно-справочного аппарата курсовой  и ВК работ</dc:title>
  <dc:creator>ibo</dc:creator>
  <cp:lastModifiedBy>ibo</cp:lastModifiedBy>
  <cp:revision>128</cp:revision>
  <dcterms:created xsi:type="dcterms:W3CDTF">2023-03-28T08:03:08Z</dcterms:created>
  <dcterms:modified xsi:type="dcterms:W3CDTF">2023-04-26T06:53:15Z</dcterms:modified>
</cp:coreProperties>
</file>